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32"/>
  </p:notesMasterIdLst>
  <p:handoutMasterIdLst>
    <p:handoutMasterId r:id="rId33"/>
  </p:handoutMasterIdLst>
  <p:sldIdLst>
    <p:sldId id="292" r:id="rId6"/>
    <p:sldId id="293" r:id="rId7"/>
    <p:sldId id="294" r:id="rId8"/>
    <p:sldId id="323" r:id="rId9"/>
    <p:sldId id="331" r:id="rId10"/>
    <p:sldId id="324" r:id="rId11"/>
    <p:sldId id="299" r:id="rId12"/>
    <p:sldId id="334" r:id="rId13"/>
    <p:sldId id="312" r:id="rId14"/>
    <p:sldId id="338" r:id="rId15"/>
    <p:sldId id="302" r:id="rId16"/>
    <p:sldId id="335" r:id="rId17"/>
    <p:sldId id="304" r:id="rId18"/>
    <p:sldId id="336" r:id="rId19"/>
    <p:sldId id="306" r:id="rId20"/>
    <p:sldId id="307" r:id="rId21"/>
    <p:sldId id="308" r:id="rId22"/>
    <p:sldId id="310" r:id="rId23"/>
    <p:sldId id="337" r:id="rId24"/>
    <p:sldId id="319" r:id="rId25"/>
    <p:sldId id="309" r:id="rId26"/>
    <p:sldId id="311" r:id="rId27"/>
    <p:sldId id="320" r:id="rId28"/>
    <p:sldId id="330" r:id="rId29"/>
    <p:sldId id="329" r:id="rId30"/>
    <p:sldId id="333" r:id="rId31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 userDrawn="1">
          <p15:clr>
            <a:srgbClr val="A4A3A4"/>
          </p15:clr>
        </p15:guide>
        <p15:guide id="2" orient="horz" pos="2608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orient="horz" pos="1637" userDrawn="1">
          <p15:clr>
            <a:srgbClr val="A4A3A4"/>
          </p15:clr>
        </p15:guide>
        <p15:guide id="5" orient="horz" pos="215" userDrawn="1">
          <p15:clr>
            <a:srgbClr val="A4A3A4"/>
          </p15:clr>
        </p15:guide>
        <p15:guide id="6" orient="horz" pos="1103" userDrawn="1">
          <p15:clr>
            <a:srgbClr val="A4A3A4"/>
          </p15:clr>
        </p15:guide>
        <p15:guide id="7" orient="horz" pos="401" userDrawn="1">
          <p15:clr>
            <a:srgbClr val="A4A3A4"/>
          </p15:clr>
        </p15:guide>
        <p15:guide id="8" orient="horz" pos="2954" userDrawn="1">
          <p15:clr>
            <a:srgbClr val="A4A3A4"/>
          </p15:clr>
        </p15:guide>
        <p15:guide id="9" orient="horz" pos="173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6C62D0"/>
    <a:srgbClr val="90BD31"/>
    <a:srgbClr val="18A3AC"/>
    <a:srgbClr val="178CCB"/>
    <a:srgbClr val="000000"/>
    <a:srgbClr val="EC1848"/>
    <a:srgbClr val="F48024"/>
    <a:srgbClr val="E8E7DE"/>
    <a:srgbClr val="F5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2C56A-861B-2051-E207-CE541A1FC07B}" v="8" dt="2024-05-14T20:24:35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wan, Nathaniel" userId="S::nathaniel.irwan@ucsf.edu::6e8e97c7-258e-4e26-ad7b-acbeb48b5e00" providerId="AD" clId="Web-{4F420122-1651-2DCE-7F4B-88D1E9DFAF72}"/>
    <pc:docChg chg="modSld">
      <pc:chgData name="Irwan, Nathaniel" userId="S::nathaniel.irwan@ucsf.edu::6e8e97c7-258e-4e26-ad7b-acbeb48b5e00" providerId="AD" clId="Web-{4F420122-1651-2DCE-7F4B-88D1E9DFAF72}" dt="2024-04-04T21:56:24.171" v="1" actId="20577"/>
      <pc:docMkLst>
        <pc:docMk/>
      </pc:docMkLst>
      <pc:sldChg chg="modSp">
        <pc:chgData name="Irwan, Nathaniel" userId="S::nathaniel.irwan@ucsf.edu::6e8e97c7-258e-4e26-ad7b-acbeb48b5e00" providerId="AD" clId="Web-{4F420122-1651-2DCE-7F4B-88D1E9DFAF72}" dt="2024-04-04T21:56:24.171" v="1" actId="20577"/>
        <pc:sldMkLst>
          <pc:docMk/>
          <pc:sldMk cId="886190272" sldId="322"/>
        </pc:sldMkLst>
        <pc:spChg chg="mod">
          <ac:chgData name="Irwan, Nathaniel" userId="S::nathaniel.irwan@ucsf.edu::6e8e97c7-258e-4e26-ad7b-acbeb48b5e00" providerId="AD" clId="Web-{4F420122-1651-2DCE-7F4B-88D1E9DFAF72}" dt="2024-04-04T21:56:24.171" v="1" actId="20577"/>
          <ac:spMkLst>
            <pc:docMk/>
            <pc:sldMk cId="886190272" sldId="322"/>
            <ac:spMk id="7" creationId="{EBD63360-E402-A897-EA1C-B696BFF98A0F}"/>
          </ac:spMkLst>
        </pc:spChg>
      </pc:sldChg>
    </pc:docChg>
  </pc:docChgLst>
  <pc:docChgLst>
    <pc:chgData name="Moradi, Arman" userId="S::arman.moradi@ucsf.edu::cd92c212-92b5-4d91-a50b-c4550a710002" providerId="AD" clId="Web-{E5512333-4868-CD39-808F-2695B34CC362}"/>
    <pc:docChg chg="addSld delSld modSld">
      <pc:chgData name="Moradi, Arman" userId="S::arman.moradi@ucsf.edu::cd92c212-92b5-4d91-a50b-c4550a710002" providerId="AD" clId="Web-{E5512333-4868-CD39-808F-2695B34CC362}" dt="2024-04-10T00:28:58.468" v="206" actId="20577"/>
      <pc:docMkLst>
        <pc:docMk/>
      </pc:docMkLst>
      <pc:sldChg chg="addSp delSp modSp">
        <pc:chgData name="Moradi, Arman" userId="S::arman.moradi@ucsf.edu::cd92c212-92b5-4d91-a50b-c4550a710002" providerId="AD" clId="Web-{E5512333-4868-CD39-808F-2695B34CC362}" dt="2024-04-10T00:11:22.347" v="128"/>
        <pc:sldMkLst>
          <pc:docMk/>
          <pc:sldMk cId="2568207415" sldId="294"/>
        </pc:sldMkLst>
        <pc:picChg chg="del">
          <ac:chgData name="Moradi, Arman" userId="S::arman.moradi@ucsf.edu::cd92c212-92b5-4d91-a50b-c4550a710002" providerId="AD" clId="Web-{E5512333-4868-CD39-808F-2695B34CC362}" dt="2024-04-10T00:10:06.361" v="125"/>
          <ac:picMkLst>
            <pc:docMk/>
            <pc:sldMk cId="2568207415" sldId="294"/>
            <ac:picMk id="5" creationId="{76B119DC-F11A-7148-3D70-183FF0AA6123}"/>
          </ac:picMkLst>
        </pc:picChg>
        <pc:picChg chg="add mod">
          <ac:chgData name="Moradi, Arman" userId="S::arman.moradi@ucsf.edu::cd92c212-92b5-4d91-a50b-c4550a710002" providerId="AD" clId="Web-{E5512333-4868-CD39-808F-2695B34CC362}" dt="2024-04-10T00:11:22.347" v="128"/>
          <ac:picMkLst>
            <pc:docMk/>
            <pc:sldMk cId="2568207415" sldId="294"/>
            <ac:picMk id="7" creationId="{CAFA6F6E-5FCE-6D4E-28B1-7F9FE0A5EBA9}"/>
          </ac:picMkLst>
        </pc:picChg>
      </pc:sldChg>
      <pc:sldChg chg="modSp">
        <pc:chgData name="Moradi, Arman" userId="S::arman.moradi@ucsf.edu::cd92c212-92b5-4d91-a50b-c4550a710002" providerId="AD" clId="Web-{E5512333-4868-CD39-808F-2695B34CC362}" dt="2024-04-10T00:28:58.468" v="206" actId="20577"/>
        <pc:sldMkLst>
          <pc:docMk/>
          <pc:sldMk cId="1024974506" sldId="300"/>
        </pc:sldMkLst>
        <pc:spChg chg="mod">
          <ac:chgData name="Moradi, Arman" userId="S::arman.moradi@ucsf.edu::cd92c212-92b5-4d91-a50b-c4550a710002" providerId="AD" clId="Web-{E5512333-4868-CD39-808F-2695B34CC362}" dt="2024-04-10T00:21:54.020" v="152" actId="20577"/>
          <ac:spMkLst>
            <pc:docMk/>
            <pc:sldMk cId="1024974506" sldId="300"/>
            <ac:spMk id="4" creationId="{A04A1011-61F8-FCE0-44F4-977940EC320C}"/>
          </ac:spMkLst>
        </pc:spChg>
        <pc:spChg chg="mod">
          <ac:chgData name="Moradi, Arman" userId="S::arman.moradi@ucsf.edu::cd92c212-92b5-4d91-a50b-c4550a710002" providerId="AD" clId="Web-{E5512333-4868-CD39-808F-2695B34CC362}" dt="2024-04-10T00:28:58.468" v="206" actId="20577"/>
          <ac:spMkLst>
            <pc:docMk/>
            <pc:sldMk cId="1024974506" sldId="300"/>
            <ac:spMk id="6" creationId="{0731C7D0-E333-0015-B830-E23AE638A4B0}"/>
          </ac:spMkLst>
        </pc:spChg>
      </pc:sldChg>
      <pc:sldChg chg="del">
        <pc:chgData name="Moradi, Arman" userId="S::arman.moradi@ucsf.edu::cd92c212-92b5-4d91-a50b-c4550a710002" providerId="AD" clId="Web-{E5512333-4868-CD39-808F-2695B34CC362}" dt="2024-04-09T22:46:48.295" v="55"/>
        <pc:sldMkLst>
          <pc:docMk/>
          <pc:sldMk cId="3942626570" sldId="321"/>
        </pc:sldMkLst>
      </pc:sldChg>
      <pc:sldChg chg="addSp delSp modSp">
        <pc:chgData name="Moradi, Arman" userId="S::arman.moradi@ucsf.edu::cd92c212-92b5-4d91-a50b-c4550a710002" providerId="AD" clId="Web-{E5512333-4868-CD39-808F-2695B34CC362}" dt="2024-04-10T00:14:07.274" v="130" actId="14100"/>
        <pc:sldMkLst>
          <pc:docMk/>
          <pc:sldMk cId="1012093818" sldId="325"/>
        </pc:sldMkLst>
        <pc:spChg chg="mod">
          <ac:chgData name="Moradi, Arman" userId="S::arman.moradi@ucsf.edu::cd92c212-92b5-4d91-a50b-c4550a710002" providerId="AD" clId="Web-{E5512333-4868-CD39-808F-2695B34CC362}" dt="2024-04-10T00:07:25.341" v="114" actId="1076"/>
          <ac:spMkLst>
            <pc:docMk/>
            <pc:sldMk cId="1012093818" sldId="325"/>
            <ac:spMk id="20" creationId="{E71A13C6-6AD6-E3FC-C948-9909D0882A7F}"/>
          </ac:spMkLst>
        </pc:spChg>
        <pc:spChg chg="mod">
          <ac:chgData name="Moradi, Arman" userId="S::arman.moradi@ucsf.edu::cd92c212-92b5-4d91-a50b-c4550a710002" providerId="AD" clId="Web-{E5512333-4868-CD39-808F-2695B34CC362}" dt="2024-04-10T00:02:48.537" v="96" actId="1076"/>
          <ac:spMkLst>
            <pc:docMk/>
            <pc:sldMk cId="1012093818" sldId="325"/>
            <ac:spMk id="26" creationId="{2211B038-2313-7EB8-41A1-A1EEF72E42D0}"/>
          </ac:spMkLst>
        </pc:spChg>
        <pc:spChg chg="mod">
          <ac:chgData name="Moradi, Arman" userId="S::arman.moradi@ucsf.edu::cd92c212-92b5-4d91-a50b-c4550a710002" providerId="AD" clId="Web-{E5512333-4868-CD39-808F-2695B34CC362}" dt="2024-04-10T00:03:03.303" v="100" actId="1076"/>
          <ac:spMkLst>
            <pc:docMk/>
            <pc:sldMk cId="1012093818" sldId="325"/>
            <ac:spMk id="28" creationId="{3C1B6B03-3683-1235-946E-8E95972503DF}"/>
          </ac:spMkLst>
        </pc:spChg>
        <pc:spChg chg="mod">
          <ac:chgData name="Moradi, Arman" userId="S::arman.moradi@ucsf.edu::cd92c212-92b5-4d91-a50b-c4550a710002" providerId="AD" clId="Web-{E5512333-4868-CD39-808F-2695B34CC362}" dt="2024-04-10T00:03:12.319" v="103" actId="1076"/>
          <ac:spMkLst>
            <pc:docMk/>
            <pc:sldMk cId="1012093818" sldId="325"/>
            <ac:spMk id="30" creationId="{9903706A-6BD2-4EC9-C9A2-F61BB6B5CB13}"/>
          </ac:spMkLst>
        </pc:spChg>
        <pc:spChg chg="mod">
          <ac:chgData name="Moradi, Arman" userId="S::arman.moradi@ucsf.edu::cd92c212-92b5-4d91-a50b-c4550a710002" providerId="AD" clId="Web-{E5512333-4868-CD39-808F-2695B34CC362}" dt="2024-04-10T00:03:28.351" v="106" actId="1076"/>
          <ac:spMkLst>
            <pc:docMk/>
            <pc:sldMk cId="1012093818" sldId="325"/>
            <ac:spMk id="32" creationId="{89AA4D28-55B9-5C83-A2CF-11B257E330F2}"/>
          </ac:spMkLst>
        </pc:spChg>
        <pc:spChg chg="mod">
          <ac:chgData name="Moradi, Arman" userId="S::arman.moradi@ucsf.edu::cd92c212-92b5-4d91-a50b-c4550a710002" providerId="AD" clId="Web-{E5512333-4868-CD39-808F-2695B34CC362}" dt="2024-04-10T00:03:24.507" v="105" actId="1076"/>
          <ac:spMkLst>
            <pc:docMk/>
            <pc:sldMk cId="1012093818" sldId="325"/>
            <ac:spMk id="34" creationId="{A856FDBB-0013-9E1F-0318-65FA3627B57F}"/>
          </ac:spMkLst>
        </pc:spChg>
        <pc:spChg chg="mod">
          <ac:chgData name="Moradi, Arman" userId="S::arman.moradi@ucsf.edu::cd92c212-92b5-4d91-a50b-c4550a710002" providerId="AD" clId="Web-{E5512333-4868-CD39-808F-2695B34CC362}" dt="2024-04-10T00:03:18.132" v="104" actId="1076"/>
          <ac:spMkLst>
            <pc:docMk/>
            <pc:sldMk cId="1012093818" sldId="325"/>
            <ac:spMk id="36" creationId="{72E59B11-5682-E806-6117-1BCC38A6860C}"/>
          </ac:spMkLst>
        </pc:spChg>
        <pc:spChg chg="mod">
          <ac:chgData name="Moradi, Arman" userId="S::arman.moradi@ucsf.edu::cd92c212-92b5-4d91-a50b-c4550a710002" providerId="AD" clId="Web-{E5512333-4868-CD39-808F-2695B34CC362}" dt="2024-04-10T00:03:33.085" v="107" actId="1076"/>
          <ac:spMkLst>
            <pc:docMk/>
            <pc:sldMk cId="1012093818" sldId="325"/>
            <ac:spMk id="38" creationId="{CF1D3DD8-85CF-9324-5A66-E746DF3999F8}"/>
          </ac:spMkLst>
        </pc:spChg>
        <pc:spChg chg="mod">
          <ac:chgData name="Moradi, Arman" userId="S::arman.moradi@ucsf.edu::cd92c212-92b5-4d91-a50b-c4550a710002" providerId="AD" clId="Web-{E5512333-4868-CD39-808F-2695B34CC362}" dt="2024-04-10T00:03:38.273" v="109" actId="1076"/>
          <ac:spMkLst>
            <pc:docMk/>
            <pc:sldMk cId="1012093818" sldId="325"/>
            <ac:spMk id="40" creationId="{B0EC32A2-FEE0-BA37-A98E-00C1262EF2CE}"/>
          </ac:spMkLst>
        </pc:spChg>
        <pc:spChg chg="mod">
          <ac:chgData name="Moradi, Arman" userId="S::arman.moradi@ucsf.edu::cd92c212-92b5-4d91-a50b-c4550a710002" providerId="AD" clId="Web-{E5512333-4868-CD39-808F-2695B34CC362}" dt="2024-04-10T00:03:43.664" v="110" actId="1076"/>
          <ac:spMkLst>
            <pc:docMk/>
            <pc:sldMk cId="1012093818" sldId="325"/>
            <ac:spMk id="42" creationId="{B2C37D75-8FA9-8E6F-1FC8-2FB70573BFC8}"/>
          </ac:spMkLst>
        </pc:spChg>
        <pc:picChg chg="add del mod">
          <ac:chgData name="Moradi, Arman" userId="S::arman.moradi@ucsf.edu::cd92c212-92b5-4d91-a50b-c4550a710002" providerId="AD" clId="Web-{E5512333-4868-CD39-808F-2695B34CC362}" dt="2024-04-10T00:00:23.346" v="71"/>
          <ac:picMkLst>
            <pc:docMk/>
            <pc:sldMk cId="1012093818" sldId="325"/>
            <ac:picMk id="4" creationId="{70117E26-CBAD-D6C8-549B-4BC9926EF439}"/>
          </ac:picMkLst>
        </pc:picChg>
        <pc:picChg chg="del">
          <ac:chgData name="Moradi, Arman" userId="S::arman.moradi@ucsf.edu::cd92c212-92b5-4d91-a50b-c4550a710002" providerId="AD" clId="Web-{E5512333-4868-CD39-808F-2695B34CC362}" dt="2024-04-09T23:55:13.979" v="63"/>
          <ac:picMkLst>
            <pc:docMk/>
            <pc:sldMk cId="1012093818" sldId="325"/>
            <ac:picMk id="6" creationId="{F24292B9-A226-EF8F-AAEA-44D6377190F4}"/>
          </ac:picMkLst>
        </pc:picChg>
        <pc:picChg chg="add mod modCrop">
          <ac:chgData name="Moradi, Arman" userId="S::arman.moradi@ucsf.edu::cd92c212-92b5-4d91-a50b-c4550a710002" providerId="AD" clId="Web-{E5512333-4868-CD39-808F-2695B34CC362}" dt="2024-04-10T00:14:07.274" v="130" actId="14100"/>
          <ac:picMkLst>
            <pc:docMk/>
            <pc:sldMk cId="1012093818" sldId="325"/>
            <ac:picMk id="7" creationId="{0146CE4F-0669-BCBE-3B63-3E143BFB69AF}"/>
          </ac:picMkLst>
        </pc:picChg>
      </pc:sldChg>
      <pc:sldChg chg="addSp delSp modSp add replId">
        <pc:chgData name="Moradi, Arman" userId="S::arman.moradi@ucsf.edu::cd92c212-92b5-4d91-a50b-c4550a710002" providerId="AD" clId="Web-{E5512333-4868-CD39-808F-2695B34CC362}" dt="2024-04-09T22:47:22.406" v="62" actId="14100"/>
        <pc:sldMkLst>
          <pc:docMk/>
          <pc:sldMk cId="3719876214" sldId="330"/>
        </pc:sldMkLst>
        <pc:spChg chg="mod">
          <ac:chgData name="Moradi, Arman" userId="S::arman.moradi@ucsf.edu::cd92c212-92b5-4d91-a50b-c4550a710002" providerId="AD" clId="Web-{E5512333-4868-CD39-808F-2695B34CC362}" dt="2024-04-09T22:46:57.873" v="59" actId="20577"/>
          <ac:spMkLst>
            <pc:docMk/>
            <pc:sldMk cId="3719876214" sldId="330"/>
            <ac:spMk id="7" creationId="{75D185DB-36AB-8F95-9F87-D5C30D1EC882}"/>
          </ac:spMkLst>
        </pc:spChg>
        <pc:picChg chg="del">
          <ac:chgData name="Moradi, Arman" userId="S::arman.moradi@ucsf.edu::cd92c212-92b5-4d91-a50b-c4550a710002" providerId="AD" clId="Web-{E5512333-4868-CD39-808F-2695B34CC362}" dt="2024-04-09T22:46:52.045" v="56"/>
          <ac:picMkLst>
            <pc:docMk/>
            <pc:sldMk cId="3719876214" sldId="330"/>
            <ac:picMk id="13" creationId="{F70C62D4-1AAC-70DA-A53C-FFC60A1A45B8}"/>
          </ac:picMkLst>
        </pc:picChg>
        <pc:picChg chg="add mod">
          <ac:chgData name="Moradi, Arman" userId="S::arman.moradi@ucsf.edu::cd92c212-92b5-4d91-a50b-c4550a710002" providerId="AD" clId="Web-{E5512333-4868-CD39-808F-2695B34CC362}" dt="2024-04-09T22:47:22.406" v="62" actId="14100"/>
          <ac:picMkLst>
            <pc:docMk/>
            <pc:sldMk cId="3719876214" sldId="330"/>
            <ac:picMk id="16" creationId="{243C4CA1-68D0-EEF5-05FC-889DBF5FFEAC}"/>
          </ac:picMkLst>
        </pc:picChg>
      </pc:sldChg>
    </pc:docChg>
  </pc:docChgLst>
  <pc:docChgLst>
    <pc:chgData name="Moradi, Arman" userId="S::arman.moradi@ucsf.edu::cd92c212-92b5-4d91-a50b-c4550a710002" providerId="AD" clId="Web-{D9A82CBD-96C4-5A91-CA65-98541DC38803}"/>
    <pc:docChg chg="delSld">
      <pc:chgData name="Moradi, Arman" userId="S::arman.moradi@ucsf.edu::cd92c212-92b5-4d91-a50b-c4550a710002" providerId="AD" clId="Web-{D9A82CBD-96C4-5A91-CA65-98541DC38803}" dt="2024-04-19T19:07:41.185" v="1"/>
      <pc:docMkLst>
        <pc:docMk/>
      </pc:docMkLst>
      <pc:sldChg chg="del">
        <pc:chgData name="Moradi, Arman" userId="S::arman.moradi@ucsf.edu::cd92c212-92b5-4d91-a50b-c4550a710002" providerId="AD" clId="Web-{D9A82CBD-96C4-5A91-CA65-98541DC38803}" dt="2024-04-19T19:07:41.185" v="1"/>
        <pc:sldMkLst>
          <pc:docMk/>
          <pc:sldMk cId="1538627273" sldId="298"/>
        </pc:sldMkLst>
      </pc:sldChg>
      <pc:sldChg chg="del">
        <pc:chgData name="Moradi, Arman" userId="S::arman.moradi@ucsf.edu::cd92c212-92b5-4d91-a50b-c4550a710002" providerId="AD" clId="Web-{D9A82CBD-96C4-5A91-CA65-98541DC38803}" dt="2024-04-19T19:07:31.935" v="0"/>
        <pc:sldMkLst>
          <pc:docMk/>
          <pc:sldMk cId="1024974506" sldId="300"/>
        </pc:sldMkLst>
      </pc:sldChg>
    </pc:docChg>
  </pc:docChgLst>
  <pc:docChgLst>
    <pc:chgData name="Irwan, Nathaniel" userId="S::nathaniel.irwan@ucsf.edu::6e8e97c7-258e-4e26-ad7b-acbeb48b5e00" providerId="AD" clId="Web-{AD56B5E9-9B7A-69A3-CB14-FD64BB18863D}"/>
    <pc:docChg chg="modSld">
      <pc:chgData name="Irwan, Nathaniel" userId="S::nathaniel.irwan@ucsf.edu::6e8e97c7-258e-4e26-ad7b-acbeb48b5e00" providerId="AD" clId="Web-{AD56B5E9-9B7A-69A3-CB14-FD64BB18863D}" dt="2024-04-05T18:44:37.277" v="8" actId="20577"/>
      <pc:docMkLst>
        <pc:docMk/>
      </pc:docMkLst>
      <pc:sldChg chg="modSp">
        <pc:chgData name="Irwan, Nathaniel" userId="S::nathaniel.irwan@ucsf.edu::6e8e97c7-258e-4e26-ad7b-acbeb48b5e00" providerId="AD" clId="Web-{AD56B5E9-9B7A-69A3-CB14-FD64BB18863D}" dt="2024-04-05T18:44:37.277" v="8" actId="20577"/>
        <pc:sldMkLst>
          <pc:docMk/>
          <pc:sldMk cId="1054338756" sldId="319"/>
        </pc:sldMkLst>
        <pc:spChg chg="mod">
          <ac:chgData name="Irwan, Nathaniel" userId="S::nathaniel.irwan@ucsf.edu::6e8e97c7-258e-4e26-ad7b-acbeb48b5e00" providerId="AD" clId="Web-{AD56B5E9-9B7A-69A3-CB14-FD64BB18863D}" dt="2024-04-05T18:44:37.277" v="8" actId="20577"/>
          <ac:spMkLst>
            <pc:docMk/>
            <pc:sldMk cId="1054338756" sldId="319"/>
            <ac:spMk id="6" creationId="{0731C7D0-E333-0015-B830-E23AE638A4B0}"/>
          </ac:spMkLst>
        </pc:spChg>
      </pc:sldChg>
    </pc:docChg>
  </pc:docChgLst>
  <pc:docChgLst>
    <pc:chgData name="Rashkovsky, Jenna" userId="S::jenna.rashkovsky@ucsf.edu::0cae12d9-8970-4968-a6bf-e3c56d0a7e2a" providerId="AD" clId="Web-{28EEF0DB-DE59-E26A-4F33-89930EA20074}"/>
    <pc:docChg chg="modSld">
      <pc:chgData name="Rashkovsky, Jenna" userId="S::jenna.rashkovsky@ucsf.edu::0cae12d9-8970-4968-a6bf-e3c56d0a7e2a" providerId="AD" clId="Web-{28EEF0DB-DE59-E26A-4F33-89930EA20074}" dt="2024-04-09T19:27:03.952" v="35" actId="20577"/>
      <pc:docMkLst>
        <pc:docMk/>
      </pc:docMkLst>
      <pc:sldChg chg="modSp">
        <pc:chgData name="Rashkovsky, Jenna" userId="S::jenna.rashkovsky@ucsf.edu::0cae12d9-8970-4968-a6bf-e3c56d0a7e2a" providerId="AD" clId="Web-{28EEF0DB-DE59-E26A-4F33-89930EA20074}" dt="2024-04-09T19:27:03.952" v="35" actId="20577"/>
        <pc:sldMkLst>
          <pc:docMk/>
          <pc:sldMk cId="788963775" sldId="324"/>
        </pc:sldMkLst>
        <pc:spChg chg="mod">
          <ac:chgData name="Rashkovsky, Jenna" userId="S::jenna.rashkovsky@ucsf.edu::0cae12d9-8970-4968-a6bf-e3c56d0a7e2a" providerId="AD" clId="Web-{28EEF0DB-DE59-E26A-4F33-89930EA20074}" dt="2024-04-09T19:27:03.952" v="35" actId="20577"/>
          <ac:spMkLst>
            <pc:docMk/>
            <pc:sldMk cId="788963775" sldId="324"/>
            <ac:spMk id="30" creationId="{370D08E4-ADF9-7134-62E1-79D63CE356C2}"/>
          </ac:spMkLst>
        </pc:spChg>
      </pc:sldChg>
    </pc:docChg>
  </pc:docChgLst>
  <pc:docChgLst>
    <pc:chgData name="Moradi, Arman" userId="S::arman.moradi@ucsf.edu::cd92c212-92b5-4d91-a50b-c4550a710002" providerId="AD" clId="Web-{1CF472F0-9B9F-0C20-ACB2-AF8FF5F423B3}"/>
    <pc:docChg chg="modSld">
      <pc:chgData name="Moradi, Arman" userId="S::arman.moradi@ucsf.edu::cd92c212-92b5-4d91-a50b-c4550a710002" providerId="AD" clId="Web-{1CF472F0-9B9F-0C20-ACB2-AF8FF5F423B3}" dt="2024-04-23T22:28:55.004" v="195" actId="20577"/>
      <pc:docMkLst>
        <pc:docMk/>
      </pc:docMkLst>
      <pc:sldChg chg="addSp delSp modSp">
        <pc:chgData name="Moradi, Arman" userId="S::arman.moradi@ucsf.edu::cd92c212-92b5-4d91-a50b-c4550a710002" providerId="AD" clId="Web-{1CF472F0-9B9F-0C20-ACB2-AF8FF5F423B3}" dt="2024-04-23T22:28:55.004" v="195" actId="20577"/>
        <pc:sldMkLst>
          <pc:docMk/>
          <pc:sldMk cId="3719876214" sldId="330"/>
        </pc:sldMkLst>
        <pc:spChg chg="del mod">
          <ac:chgData name="Moradi, Arman" userId="S::arman.moradi@ucsf.edu::cd92c212-92b5-4d91-a50b-c4550a710002" providerId="AD" clId="Web-{1CF472F0-9B9F-0C20-ACB2-AF8FF5F423B3}" dt="2024-04-23T22:24:49.724" v="70"/>
          <ac:spMkLst>
            <pc:docMk/>
            <pc:sldMk cId="3719876214" sldId="330"/>
            <ac:spMk id="9" creationId="{3A2684EA-9153-F84B-528B-0A42FD061877}"/>
          </ac:spMkLst>
        </pc:spChg>
        <pc:spChg chg="add del">
          <ac:chgData name="Moradi, Arman" userId="S::arman.moradi@ucsf.edu::cd92c212-92b5-4d91-a50b-c4550a710002" providerId="AD" clId="Web-{1CF472F0-9B9F-0C20-ACB2-AF8FF5F423B3}" dt="2024-04-23T22:26:41.340" v="119"/>
          <ac:spMkLst>
            <pc:docMk/>
            <pc:sldMk cId="3719876214" sldId="330"/>
            <ac:spMk id="10" creationId="{17429B3E-2EC1-CCF4-010D-FC5D599AB75F}"/>
          </ac:spMkLst>
        </pc:spChg>
        <pc:spChg chg="mod">
          <ac:chgData name="Moradi, Arman" userId="S::arman.moradi@ucsf.edu::cd92c212-92b5-4d91-a50b-c4550a710002" providerId="AD" clId="Web-{1CF472F0-9B9F-0C20-ACB2-AF8FF5F423B3}" dt="2024-04-23T22:23:28.110" v="10" actId="20577"/>
          <ac:spMkLst>
            <pc:docMk/>
            <pc:sldMk cId="3719876214" sldId="330"/>
            <ac:spMk id="11" creationId="{3BCF27B4-43AF-C389-CF23-4C4B3D5716C2}"/>
          </ac:spMkLst>
        </pc:spChg>
        <pc:spChg chg="mod">
          <ac:chgData name="Moradi, Arman" userId="S::arman.moradi@ucsf.edu::cd92c212-92b5-4d91-a50b-c4550a710002" providerId="AD" clId="Web-{1CF472F0-9B9F-0C20-ACB2-AF8FF5F423B3}" dt="2024-04-23T22:23:31.673" v="16" actId="20577"/>
          <ac:spMkLst>
            <pc:docMk/>
            <pc:sldMk cId="3719876214" sldId="330"/>
            <ac:spMk id="12" creationId="{3B95D69E-DB97-A950-3BBB-AD13AA80F391}"/>
          </ac:spMkLst>
        </pc:spChg>
        <pc:spChg chg="add mod">
          <ac:chgData name="Moradi, Arman" userId="S::arman.moradi@ucsf.edu::cd92c212-92b5-4d91-a50b-c4550a710002" providerId="AD" clId="Web-{1CF472F0-9B9F-0C20-ACB2-AF8FF5F423B3}" dt="2024-04-23T22:28:07.704" v="191" actId="20577"/>
          <ac:spMkLst>
            <pc:docMk/>
            <pc:sldMk cId="3719876214" sldId="330"/>
            <ac:spMk id="13" creationId="{239CC2BF-4A97-0E99-7771-90A6F4ADBB88}"/>
          </ac:spMkLst>
        </pc:spChg>
        <pc:spChg chg="mod">
          <ac:chgData name="Moradi, Arman" userId="S::arman.moradi@ucsf.edu::cd92c212-92b5-4d91-a50b-c4550a710002" providerId="AD" clId="Web-{1CF472F0-9B9F-0C20-ACB2-AF8FF5F423B3}" dt="2024-04-23T22:23:56.752" v="24" actId="20577"/>
          <ac:spMkLst>
            <pc:docMk/>
            <pc:sldMk cId="3719876214" sldId="330"/>
            <ac:spMk id="14" creationId="{A769DB81-789F-E164-B230-58100732F10F}"/>
          </ac:spMkLst>
        </pc:spChg>
        <pc:spChg chg="mod">
          <ac:chgData name="Moradi, Arman" userId="S::arman.moradi@ucsf.edu::cd92c212-92b5-4d91-a50b-c4550a710002" providerId="AD" clId="Web-{1CF472F0-9B9F-0C20-ACB2-AF8FF5F423B3}" dt="2024-04-23T22:24:40.786" v="68" actId="20577"/>
          <ac:spMkLst>
            <pc:docMk/>
            <pc:sldMk cId="3719876214" sldId="330"/>
            <ac:spMk id="15" creationId="{A7E1CB75-B514-041E-3E31-60D5BAF4173F}"/>
          </ac:spMkLst>
        </pc:spChg>
        <pc:spChg chg="mod">
          <ac:chgData name="Moradi, Arman" userId="S::arman.moradi@ucsf.edu::cd92c212-92b5-4d91-a50b-c4550a710002" providerId="AD" clId="Web-{1CF472F0-9B9F-0C20-ACB2-AF8FF5F423B3}" dt="2024-04-23T22:28:55.004" v="195" actId="20577"/>
          <ac:spMkLst>
            <pc:docMk/>
            <pc:sldMk cId="3719876214" sldId="330"/>
            <ac:spMk id="17" creationId="{445B0635-61BB-1F67-137C-88560BB9DE02}"/>
          </ac:spMkLst>
        </pc:spChg>
        <pc:spChg chg="del mod">
          <ac:chgData name="Moradi, Arman" userId="S::arman.moradi@ucsf.edu::cd92c212-92b5-4d91-a50b-c4550a710002" providerId="AD" clId="Web-{1CF472F0-9B9F-0C20-ACB2-AF8FF5F423B3}" dt="2024-04-23T22:25:59.759" v="117"/>
          <ac:spMkLst>
            <pc:docMk/>
            <pc:sldMk cId="3719876214" sldId="330"/>
            <ac:spMk id="18" creationId="{9BEEC583-BDA2-FDEC-55F0-A0BB51E487EC}"/>
          </ac:spMkLst>
        </pc:spChg>
      </pc:sldChg>
    </pc:docChg>
  </pc:docChgLst>
  <pc:docChgLst>
    <pc:chgData name="Rashkovsky, Jenna" userId="S::jenna.rashkovsky@ucsf.edu::0cae12d9-8970-4968-a6bf-e3c56d0a7e2a" providerId="AD" clId="Web-{E58C82AF-8A33-03AD-B653-8EFE0326E402}"/>
    <pc:docChg chg="addSld delSld modSld sldOrd">
      <pc:chgData name="Rashkovsky, Jenna" userId="S::jenna.rashkovsky@ucsf.edu::0cae12d9-8970-4968-a6bf-e3c56d0a7e2a" providerId="AD" clId="Web-{E58C82AF-8A33-03AD-B653-8EFE0326E402}" dt="2024-04-09T15:35:03.602" v="110" actId="1076"/>
      <pc:docMkLst>
        <pc:docMk/>
      </pc:docMkLst>
      <pc:sldChg chg="modSp">
        <pc:chgData name="Rashkovsky, Jenna" userId="S::jenna.rashkovsky@ucsf.edu::0cae12d9-8970-4968-a6bf-e3c56d0a7e2a" providerId="AD" clId="Web-{E58C82AF-8A33-03AD-B653-8EFE0326E402}" dt="2024-04-09T15:19:15.820" v="84" actId="20577"/>
        <pc:sldMkLst>
          <pc:docMk/>
          <pc:sldMk cId="2773964044" sldId="303"/>
        </pc:sldMkLst>
        <pc:spChg chg="mod">
          <ac:chgData name="Rashkovsky, Jenna" userId="S::jenna.rashkovsky@ucsf.edu::0cae12d9-8970-4968-a6bf-e3c56d0a7e2a" providerId="AD" clId="Web-{E58C82AF-8A33-03AD-B653-8EFE0326E402}" dt="2024-04-09T15:19:15.820" v="84" actId="20577"/>
          <ac:spMkLst>
            <pc:docMk/>
            <pc:sldMk cId="2773964044" sldId="303"/>
            <ac:spMk id="6" creationId="{0731C7D0-E333-0015-B830-E23AE638A4B0}"/>
          </ac:spMkLst>
        </pc:spChg>
      </pc:sldChg>
      <pc:sldChg chg="addSp modSp">
        <pc:chgData name="Rashkovsky, Jenna" userId="S::jenna.rashkovsky@ucsf.edu::0cae12d9-8970-4968-a6bf-e3c56d0a7e2a" providerId="AD" clId="Web-{E58C82AF-8A33-03AD-B653-8EFE0326E402}" dt="2024-04-09T15:09:47.669" v="44" actId="20577"/>
        <pc:sldMkLst>
          <pc:docMk/>
          <pc:sldMk cId="3412951558" sldId="305"/>
        </pc:sldMkLst>
        <pc:spChg chg="add mod">
          <ac:chgData name="Rashkovsky, Jenna" userId="S::jenna.rashkovsky@ucsf.edu::0cae12d9-8970-4968-a6bf-e3c56d0a7e2a" providerId="AD" clId="Web-{E58C82AF-8A33-03AD-B653-8EFE0326E402}" dt="2024-04-09T15:09:47.669" v="44" actId="20577"/>
          <ac:spMkLst>
            <pc:docMk/>
            <pc:sldMk cId="3412951558" sldId="305"/>
            <ac:spMk id="7" creationId="{1E18354F-1A99-3F3A-F91F-84BE7C244D1C}"/>
          </ac:spMkLst>
        </pc:spChg>
      </pc:sldChg>
      <pc:sldChg chg="modSp">
        <pc:chgData name="Rashkovsky, Jenna" userId="S::jenna.rashkovsky@ucsf.edu::0cae12d9-8970-4968-a6bf-e3c56d0a7e2a" providerId="AD" clId="Web-{E58C82AF-8A33-03AD-B653-8EFE0326E402}" dt="2024-04-09T15:34:50.429" v="107" actId="20577"/>
        <pc:sldMkLst>
          <pc:docMk/>
          <pc:sldMk cId="788963775" sldId="324"/>
        </pc:sldMkLst>
        <pc:spChg chg="mod">
          <ac:chgData name="Rashkovsky, Jenna" userId="S::jenna.rashkovsky@ucsf.edu::0cae12d9-8970-4968-a6bf-e3c56d0a7e2a" providerId="AD" clId="Web-{E58C82AF-8A33-03AD-B653-8EFE0326E402}" dt="2024-04-09T15:34:50.429" v="107" actId="20577"/>
          <ac:spMkLst>
            <pc:docMk/>
            <pc:sldMk cId="788963775" sldId="324"/>
            <ac:spMk id="15" creationId="{E2A2CF06-0653-CD4A-E262-A57312D87E38}"/>
          </ac:spMkLst>
        </pc:spChg>
        <pc:spChg chg="mod">
          <ac:chgData name="Rashkovsky, Jenna" userId="S::jenna.rashkovsky@ucsf.edu::0cae12d9-8970-4968-a6bf-e3c56d0a7e2a" providerId="AD" clId="Web-{E58C82AF-8A33-03AD-B653-8EFE0326E402}" dt="2024-04-09T15:02:11.684" v="13" actId="20577"/>
          <ac:spMkLst>
            <pc:docMk/>
            <pc:sldMk cId="788963775" sldId="324"/>
            <ac:spMk id="30" creationId="{370D08E4-ADF9-7134-62E1-79D63CE356C2}"/>
          </ac:spMkLst>
        </pc:spChg>
      </pc:sldChg>
      <pc:sldChg chg="modSp new del ord">
        <pc:chgData name="Rashkovsky, Jenna" userId="S::jenna.rashkovsky@ucsf.edu::0cae12d9-8970-4968-a6bf-e3c56d0a7e2a" providerId="AD" clId="Web-{E58C82AF-8A33-03AD-B653-8EFE0326E402}" dt="2024-04-09T15:10:27.469" v="56"/>
        <pc:sldMkLst>
          <pc:docMk/>
          <pc:sldMk cId="280331774" sldId="326"/>
        </pc:sldMkLst>
        <pc:spChg chg="mod">
          <ac:chgData name="Rashkovsky, Jenna" userId="S::jenna.rashkovsky@ucsf.edu::0cae12d9-8970-4968-a6bf-e3c56d0a7e2a" providerId="AD" clId="Web-{E58C82AF-8A33-03AD-B653-8EFE0326E402}" dt="2024-04-09T15:10:13.703" v="55" actId="20577"/>
          <ac:spMkLst>
            <pc:docMk/>
            <pc:sldMk cId="280331774" sldId="326"/>
            <ac:spMk id="4" creationId="{0713367E-F462-DF7C-E60E-EF55A53545D1}"/>
          </ac:spMkLst>
        </pc:spChg>
      </pc:sldChg>
      <pc:sldChg chg="new del">
        <pc:chgData name="Rashkovsky, Jenna" userId="S::jenna.rashkovsky@ucsf.edu::0cae12d9-8970-4968-a6bf-e3c56d0a7e2a" providerId="AD" clId="Web-{E58C82AF-8A33-03AD-B653-8EFE0326E402}" dt="2024-04-09T15:33:39.724" v="87"/>
        <pc:sldMkLst>
          <pc:docMk/>
          <pc:sldMk cId="3595651102" sldId="326"/>
        </pc:sldMkLst>
      </pc:sldChg>
      <pc:sldChg chg="add del replId">
        <pc:chgData name="Rashkovsky, Jenna" userId="S::jenna.rashkovsky@ucsf.edu::0cae12d9-8970-4968-a6bf-e3c56d0a7e2a" providerId="AD" clId="Web-{E58C82AF-8A33-03AD-B653-8EFE0326E402}" dt="2024-04-09T15:34:30.226" v="105"/>
        <pc:sldMkLst>
          <pc:docMk/>
          <pc:sldMk cId="3975056753" sldId="327"/>
        </pc:sldMkLst>
      </pc:sldChg>
      <pc:sldChg chg="new del">
        <pc:chgData name="Rashkovsky, Jenna" userId="S::jenna.rashkovsky@ucsf.edu::0cae12d9-8970-4968-a6bf-e3c56d0a7e2a" providerId="AD" clId="Web-{E58C82AF-8A33-03AD-B653-8EFE0326E402}" dt="2024-04-09T15:34:02.771" v="92"/>
        <pc:sldMkLst>
          <pc:docMk/>
          <pc:sldMk cId="2266436519" sldId="328"/>
        </pc:sldMkLst>
      </pc:sldChg>
      <pc:sldChg chg="new del">
        <pc:chgData name="Rashkovsky, Jenna" userId="S::jenna.rashkovsky@ucsf.edu::0cae12d9-8970-4968-a6bf-e3c56d0a7e2a" providerId="AD" clId="Web-{E58C82AF-8A33-03AD-B653-8EFE0326E402}" dt="2024-04-09T15:33:50.490" v="89"/>
        <pc:sldMkLst>
          <pc:docMk/>
          <pc:sldMk cId="2539563059" sldId="328"/>
        </pc:sldMkLst>
      </pc:sldChg>
      <pc:sldChg chg="addSp delSp modSp add replId">
        <pc:chgData name="Rashkovsky, Jenna" userId="S::jenna.rashkovsky@ucsf.edu::0cae12d9-8970-4968-a6bf-e3c56d0a7e2a" providerId="AD" clId="Web-{E58C82AF-8A33-03AD-B653-8EFE0326E402}" dt="2024-04-09T15:35:03.602" v="110" actId="1076"/>
        <pc:sldMkLst>
          <pc:docMk/>
          <pc:sldMk cId="3698982301" sldId="329"/>
        </pc:sldMkLst>
        <pc:spChg chg="mod">
          <ac:chgData name="Rashkovsky, Jenna" userId="S::jenna.rashkovsky@ucsf.edu::0cae12d9-8970-4968-a6bf-e3c56d0a7e2a" providerId="AD" clId="Web-{E58C82AF-8A33-03AD-B653-8EFE0326E402}" dt="2024-04-09T15:34:09.522" v="99" actId="20577"/>
          <ac:spMkLst>
            <pc:docMk/>
            <pc:sldMk cId="3698982301" sldId="329"/>
            <ac:spMk id="7" creationId="{75D185DB-36AB-8F95-9F87-D5C30D1EC882}"/>
          </ac:spMkLst>
        </pc:spChg>
        <pc:spChg chg="del">
          <ac:chgData name="Rashkovsky, Jenna" userId="S::jenna.rashkovsky@ucsf.edu::0cae12d9-8970-4968-a6bf-e3c56d0a7e2a" providerId="AD" clId="Web-{E58C82AF-8A33-03AD-B653-8EFE0326E402}" dt="2024-04-09T15:35:00.055" v="108"/>
          <ac:spMkLst>
            <pc:docMk/>
            <pc:sldMk cId="3698982301" sldId="329"/>
            <ac:spMk id="9" creationId="{3A2684EA-9153-F84B-528B-0A42FD061877}"/>
          </ac:spMkLst>
        </pc:spChg>
        <pc:spChg chg="add mod">
          <ac:chgData name="Rashkovsky, Jenna" userId="S::jenna.rashkovsky@ucsf.edu::0cae12d9-8970-4968-a6bf-e3c56d0a7e2a" providerId="AD" clId="Web-{E58C82AF-8A33-03AD-B653-8EFE0326E402}" dt="2024-04-09T15:35:03.602" v="110" actId="1076"/>
          <ac:spMkLst>
            <pc:docMk/>
            <pc:sldMk cId="3698982301" sldId="329"/>
            <ac:spMk id="20" creationId="{CC7C7BD4-B688-8A76-9870-B82C3BC453AF}"/>
          </ac:spMkLst>
        </pc:spChg>
        <pc:picChg chg="del">
          <ac:chgData name="Rashkovsky, Jenna" userId="S::jenna.rashkovsky@ucsf.edu::0cae12d9-8970-4968-a6bf-e3c56d0a7e2a" providerId="AD" clId="Web-{E58C82AF-8A33-03AD-B653-8EFE0326E402}" dt="2024-04-09T15:34:14.241" v="100"/>
          <ac:picMkLst>
            <pc:docMk/>
            <pc:sldMk cId="3698982301" sldId="329"/>
            <ac:picMk id="13" creationId="{F70C62D4-1AAC-70DA-A53C-FFC60A1A45B8}"/>
          </ac:picMkLst>
        </pc:picChg>
        <pc:picChg chg="add mod">
          <ac:chgData name="Rashkovsky, Jenna" userId="S::jenna.rashkovsky@ucsf.edu::0cae12d9-8970-4968-a6bf-e3c56d0a7e2a" providerId="AD" clId="Web-{E58C82AF-8A33-03AD-B653-8EFE0326E402}" dt="2024-04-09T15:34:26.850" v="104" actId="1076"/>
          <ac:picMkLst>
            <pc:docMk/>
            <pc:sldMk cId="3698982301" sldId="329"/>
            <ac:picMk id="16" creationId="{476EF3A1-C2D8-B5E9-D188-FC42010193D8}"/>
          </ac:picMkLst>
        </pc:picChg>
      </pc:sldChg>
    </pc:docChg>
  </pc:docChgLst>
  <pc:docChgLst>
    <pc:chgData name="Irwan, Nathaniel" userId="S::nathaniel.irwan@ucsf.edu::6e8e97c7-258e-4e26-ad7b-acbeb48b5e00" providerId="AD" clId="Web-{C9702764-0C4B-6DDF-1850-87990A551628}"/>
    <pc:docChg chg="addSld delSld modSld">
      <pc:chgData name="Irwan, Nathaniel" userId="S::nathaniel.irwan@ucsf.edu::6e8e97c7-258e-4e26-ad7b-acbeb48b5e00" providerId="AD" clId="Web-{C9702764-0C4B-6DDF-1850-87990A551628}" dt="2024-04-22T15:24:21.206" v="195"/>
      <pc:docMkLst>
        <pc:docMk/>
      </pc:docMkLst>
      <pc:sldChg chg="addSp delSp modSp">
        <pc:chgData name="Irwan, Nathaniel" userId="S::nathaniel.irwan@ucsf.edu::6e8e97c7-258e-4e26-ad7b-acbeb48b5e00" providerId="AD" clId="Web-{C9702764-0C4B-6DDF-1850-87990A551628}" dt="2024-04-19T21:58:38.599" v="190" actId="20577"/>
        <pc:sldMkLst>
          <pc:docMk/>
          <pc:sldMk cId="3611021366" sldId="311"/>
        </pc:sldMkLst>
        <pc:spChg chg="del mod">
          <ac:chgData name="Irwan, Nathaniel" userId="S::nathaniel.irwan@ucsf.edu::6e8e97c7-258e-4e26-ad7b-acbeb48b5e00" providerId="AD" clId="Web-{C9702764-0C4B-6DDF-1850-87990A551628}" dt="2024-04-19T21:51:29.307" v="88"/>
          <ac:spMkLst>
            <pc:docMk/>
            <pc:sldMk cId="3611021366" sldId="311"/>
            <ac:spMk id="6" creationId="{0731C7D0-E333-0015-B830-E23AE638A4B0}"/>
          </ac:spMkLst>
        </pc:spChg>
        <pc:spChg chg="add del mod">
          <ac:chgData name="Irwan, Nathaniel" userId="S::nathaniel.irwan@ucsf.edu::6e8e97c7-258e-4e26-ad7b-acbeb48b5e00" providerId="AD" clId="Web-{C9702764-0C4B-6DDF-1850-87990A551628}" dt="2024-04-19T21:51:31.838" v="90"/>
          <ac:spMkLst>
            <pc:docMk/>
            <pc:sldMk cId="3611021366" sldId="311"/>
            <ac:spMk id="8" creationId="{455950CB-6C46-D2BB-A02A-89D69C124A0F}"/>
          </ac:spMkLst>
        </pc:spChg>
        <pc:spChg chg="add mod">
          <ac:chgData name="Irwan, Nathaniel" userId="S::nathaniel.irwan@ucsf.edu::6e8e97c7-258e-4e26-ad7b-acbeb48b5e00" providerId="AD" clId="Web-{C9702764-0C4B-6DDF-1850-87990A551628}" dt="2024-04-19T21:58:38.599" v="190" actId="20577"/>
          <ac:spMkLst>
            <pc:docMk/>
            <pc:sldMk cId="3611021366" sldId="311"/>
            <ac:spMk id="10" creationId="{62388E27-3BC9-189A-D546-34BB440C12A2}"/>
          </ac:spMkLst>
        </pc:spChg>
        <pc:picChg chg="add del">
          <ac:chgData name="Irwan, Nathaniel" userId="S::nathaniel.irwan@ucsf.edu::6e8e97c7-258e-4e26-ad7b-acbeb48b5e00" providerId="AD" clId="Web-{C9702764-0C4B-6DDF-1850-87990A551628}" dt="2024-04-19T21:58:23.895" v="187"/>
          <ac:picMkLst>
            <pc:docMk/>
            <pc:sldMk cId="3611021366" sldId="311"/>
            <ac:picMk id="12" creationId="{80C34B7E-D90F-9849-594B-C3C1A921469D}"/>
          </ac:picMkLst>
        </pc:picChg>
        <pc:picChg chg="add mod">
          <ac:chgData name="Irwan, Nathaniel" userId="S::nathaniel.irwan@ucsf.edu::6e8e97c7-258e-4e26-ad7b-acbeb48b5e00" providerId="AD" clId="Web-{C9702764-0C4B-6DDF-1850-87990A551628}" dt="2024-04-19T21:58:27.083" v="188" actId="1076"/>
          <ac:picMkLst>
            <pc:docMk/>
            <pc:sldMk cId="3611021366" sldId="311"/>
            <ac:picMk id="13" creationId="{BBD2A199-8695-6AB7-77E4-D9AD250754EB}"/>
          </ac:picMkLst>
        </pc:picChg>
      </pc:sldChg>
      <pc:sldChg chg="modSp">
        <pc:chgData name="Irwan, Nathaniel" userId="S::nathaniel.irwan@ucsf.edu::6e8e97c7-258e-4e26-ad7b-acbeb48b5e00" providerId="AD" clId="Web-{C9702764-0C4B-6DDF-1850-87990A551628}" dt="2024-04-19T21:55:56.657" v="181" actId="14100"/>
        <pc:sldMkLst>
          <pc:docMk/>
          <pc:sldMk cId="1054338756" sldId="319"/>
        </pc:sldMkLst>
        <pc:spChg chg="mod">
          <ac:chgData name="Irwan, Nathaniel" userId="S::nathaniel.irwan@ucsf.edu::6e8e97c7-258e-4e26-ad7b-acbeb48b5e00" providerId="AD" clId="Web-{C9702764-0C4B-6DDF-1850-87990A551628}" dt="2024-04-19T21:55:56.657" v="181" actId="14100"/>
          <ac:spMkLst>
            <pc:docMk/>
            <pc:sldMk cId="1054338756" sldId="319"/>
            <ac:spMk id="6" creationId="{0731C7D0-E333-0015-B830-E23AE638A4B0}"/>
          </ac:spMkLst>
        </pc:spChg>
      </pc:sldChg>
      <pc:sldChg chg="addSp delSp modSp">
        <pc:chgData name="Irwan, Nathaniel" userId="S::nathaniel.irwan@ucsf.edu::6e8e97c7-258e-4e26-ad7b-acbeb48b5e00" providerId="AD" clId="Web-{C9702764-0C4B-6DDF-1850-87990A551628}" dt="2024-04-19T21:59:11.396" v="194" actId="20577"/>
        <pc:sldMkLst>
          <pc:docMk/>
          <pc:sldMk cId="2777763020" sldId="320"/>
        </pc:sldMkLst>
        <pc:spChg chg="mod">
          <ac:chgData name="Irwan, Nathaniel" userId="S::nathaniel.irwan@ucsf.edu::6e8e97c7-258e-4e26-ad7b-acbeb48b5e00" providerId="AD" clId="Web-{C9702764-0C4B-6DDF-1850-87990A551628}" dt="2024-04-19T20:43:38.935" v="34" actId="20577"/>
          <ac:spMkLst>
            <pc:docMk/>
            <pc:sldMk cId="2777763020" sldId="320"/>
            <ac:spMk id="4" creationId="{17603E56-DA36-3FD9-9759-8EC4E42AB2DD}"/>
          </ac:spMkLst>
        </pc:spChg>
        <pc:spChg chg="del">
          <ac:chgData name="Irwan, Nathaniel" userId="S::nathaniel.irwan@ucsf.edu::6e8e97c7-258e-4e26-ad7b-acbeb48b5e00" providerId="AD" clId="Web-{C9702764-0C4B-6DDF-1850-87990A551628}" dt="2024-04-19T20:39:19.199" v="0"/>
          <ac:spMkLst>
            <pc:docMk/>
            <pc:sldMk cId="2777763020" sldId="320"/>
            <ac:spMk id="11" creationId="{3BCF27B4-43AF-C389-CF23-4C4B3D5716C2}"/>
          </ac:spMkLst>
        </pc:spChg>
        <pc:spChg chg="mod">
          <ac:chgData name="Irwan, Nathaniel" userId="S::nathaniel.irwan@ucsf.edu::6e8e97c7-258e-4e26-ad7b-acbeb48b5e00" providerId="AD" clId="Web-{C9702764-0C4B-6DDF-1850-87990A551628}" dt="2024-04-19T20:42:08.054" v="10" actId="20577"/>
          <ac:spMkLst>
            <pc:docMk/>
            <pc:sldMk cId="2777763020" sldId="320"/>
            <ac:spMk id="12" creationId="{3B95D69E-DB97-A950-3BBB-AD13AA80F391}"/>
          </ac:spMkLst>
        </pc:spChg>
        <pc:spChg chg="mod">
          <ac:chgData name="Irwan, Nathaniel" userId="S::nathaniel.irwan@ucsf.edu::6e8e97c7-258e-4e26-ad7b-acbeb48b5e00" providerId="AD" clId="Web-{C9702764-0C4B-6DDF-1850-87990A551628}" dt="2024-04-19T20:42:46.979" v="18" actId="1076"/>
          <ac:spMkLst>
            <pc:docMk/>
            <pc:sldMk cId="2777763020" sldId="320"/>
            <ac:spMk id="14" creationId="{A769DB81-789F-E164-B230-58100732F10F}"/>
          </ac:spMkLst>
        </pc:spChg>
        <pc:spChg chg="del">
          <ac:chgData name="Irwan, Nathaniel" userId="S::nathaniel.irwan@ucsf.edu::6e8e97c7-258e-4e26-ad7b-acbeb48b5e00" providerId="AD" clId="Web-{C9702764-0C4B-6DDF-1850-87990A551628}" dt="2024-04-19T20:39:41.106" v="5"/>
          <ac:spMkLst>
            <pc:docMk/>
            <pc:sldMk cId="2777763020" sldId="320"/>
            <ac:spMk id="15" creationId="{A7E1CB75-B514-041E-3E31-60D5BAF4173F}"/>
          </ac:spMkLst>
        </pc:spChg>
        <pc:spChg chg="add mod">
          <ac:chgData name="Irwan, Nathaniel" userId="S::nathaniel.irwan@ucsf.edu::6e8e97c7-258e-4e26-ad7b-acbeb48b5e00" providerId="AD" clId="Web-{C9702764-0C4B-6DDF-1850-87990A551628}" dt="2024-04-19T20:39:30.512" v="4" actId="20577"/>
          <ac:spMkLst>
            <pc:docMk/>
            <pc:sldMk cId="2777763020" sldId="320"/>
            <ac:spMk id="16" creationId="{3B3B3D8C-D9C0-7FD2-5E02-C827DCCEABE5}"/>
          </ac:spMkLst>
        </pc:spChg>
        <pc:spChg chg="mod">
          <ac:chgData name="Irwan, Nathaniel" userId="S::nathaniel.irwan@ucsf.edu::6e8e97c7-258e-4e26-ad7b-acbeb48b5e00" providerId="AD" clId="Web-{C9702764-0C4B-6DDF-1850-87990A551628}" dt="2024-04-19T20:44:40.580" v="56" actId="20577"/>
          <ac:spMkLst>
            <pc:docMk/>
            <pc:sldMk cId="2777763020" sldId="320"/>
            <ac:spMk id="17" creationId="{445B0635-61BB-1F67-137C-88560BB9DE02}"/>
          </ac:spMkLst>
        </pc:spChg>
        <pc:spChg chg="mod">
          <ac:chgData name="Irwan, Nathaniel" userId="S::nathaniel.irwan@ucsf.edu::6e8e97c7-258e-4e26-ad7b-acbeb48b5e00" providerId="AD" clId="Web-{C9702764-0C4B-6DDF-1850-87990A551628}" dt="2024-04-19T20:45:21.474" v="84" actId="20577"/>
          <ac:spMkLst>
            <pc:docMk/>
            <pc:sldMk cId="2777763020" sldId="320"/>
            <ac:spMk id="18" creationId="{9BEEC583-BDA2-FDEC-55F0-A0BB51E487EC}"/>
          </ac:spMkLst>
        </pc:spChg>
        <pc:spChg chg="add mod">
          <ac:chgData name="Irwan, Nathaniel" userId="S::nathaniel.irwan@ucsf.edu::6e8e97c7-258e-4e26-ad7b-acbeb48b5e00" providerId="AD" clId="Web-{C9702764-0C4B-6DDF-1850-87990A551628}" dt="2024-04-19T21:59:11.396" v="194" actId="20577"/>
          <ac:spMkLst>
            <pc:docMk/>
            <pc:sldMk cId="2777763020" sldId="320"/>
            <ac:spMk id="20" creationId="{87B4DA25-4714-CCE9-582B-9914D51C7DCA}"/>
          </ac:spMkLst>
        </pc:spChg>
      </pc:sldChg>
      <pc:sldChg chg="add del replId">
        <pc:chgData name="Irwan, Nathaniel" userId="S::nathaniel.irwan@ucsf.edu::6e8e97c7-258e-4e26-ad7b-acbeb48b5e00" providerId="AD" clId="Web-{C9702764-0C4B-6DDF-1850-87990A551628}" dt="2024-04-22T15:24:21.206" v="195"/>
        <pc:sldMkLst>
          <pc:docMk/>
          <pc:sldMk cId="2254287480" sldId="339"/>
        </pc:sldMkLst>
      </pc:sldChg>
    </pc:docChg>
  </pc:docChgLst>
  <pc:docChgLst>
    <pc:chgData name="Irwan, Nathaniel" userId="S::nathaniel.irwan@ucsf.edu::6e8e97c7-258e-4e26-ad7b-acbeb48b5e00" providerId="AD" clId="Web-{24CC4BEE-0CD2-2EF8-9725-A12ADBD213F7}"/>
    <pc:docChg chg="addSld modSld sldOrd">
      <pc:chgData name="Irwan, Nathaniel" userId="S::nathaniel.irwan@ucsf.edu::6e8e97c7-258e-4e26-ad7b-acbeb48b5e00" providerId="AD" clId="Web-{24CC4BEE-0CD2-2EF8-9725-A12ADBD213F7}" dt="2024-04-03T17:07:24.666" v="69" actId="20577"/>
      <pc:docMkLst>
        <pc:docMk/>
      </pc:docMkLst>
      <pc:sldChg chg="modSp ord">
        <pc:chgData name="Irwan, Nathaniel" userId="S::nathaniel.irwan@ucsf.edu::6e8e97c7-258e-4e26-ad7b-acbeb48b5e00" providerId="AD" clId="Web-{24CC4BEE-0CD2-2EF8-9725-A12ADBD213F7}" dt="2024-04-03T17:07:24.666" v="69" actId="20577"/>
        <pc:sldMkLst>
          <pc:docMk/>
          <pc:sldMk cId="3611021366" sldId="311"/>
        </pc:sldMkLst>
        <pc:spChg chg="mod">
          <ac:chgData name="Irwan, Nathaniel" userId="S::nathaniel.irwan@ucsf.edu::6e8e97c7-258e-4e26-ad7b-acbeb48b5e00" providerId="AD" clId="Web-{24CC4BEE-0CD2-2EF8-9725-A12ADBD213F7}" dt="2024-04-03T17:07:12.462" v="63" actId="20577"/>
          <ac:spMkLst>
            <pc:docMk/>
            <pc:sldMk cId="3611021366" sldId="311"/>
            <ac:spMk id="4" creationId="{A04A1011-61F8-FCE0-44F4-977940EC320C}"/>
          </ac:spMkLst>
        </pc:spChg>
        <pc:spChg chg="mod">
          <ac:chgData name="Irwan, Nathaniel" userId="S::nathaniel.irwan@ucsf.edu::6e8e97c7-258e-4e26-ad7b-acbeb48b5e00" providerId="AD" clId="Web-{24CC4BEE-0CD2-2EF8-9725-A12ADBD213F7}" dt="2024-04-03T17:07:24.666" v="69" actId="20577"/>
          <ac:spMkLst>
            <pc:docMk/>
            <pc:sldMk cId="3611021366" sldId="311"/>
            <ac:spMk id="5" creationId="{8146D6A0-08CE-AD59-887E-22A7A3ABB02D}"/>
          </ac:spMkLst>
        </pc:spChg>
      </pc:sldChg>
      <pc:sldChg chg="modSp">
        <pc:chgData name="Irwan, Nathaniel" userId="S::nathaniel.irwan@ucsf.edu::6e8e97c7-258e-4e26-ad7b-acbeb48b5e00" providerId="AD" clId="Web-{24CC4BEE-0CD2-2EF8-9725-A12ADBD213F7}" dt="2024-04-03T17:06:23.039" v="51" actId="20577"/>
        <pc:sldMkLst>
          <pc:docMk/>
          <pc:sldMk cId="1054338756" sldId="319"/>
        </pc:sldMkLst>
        <pc:spChg chg="mod">
          <ac:chgData name="Irwan, Nathaniel" userId="S::nathaniel.irwan@ucsf.edu::6e8e97c7-258e-4e26-ad7b-acbeb48b5e00" providerId="AD" clId="Web-{24CC4BEE-0CD2-2EF8-9725-A12ADBD213F7}" dt="2024-04-03T17:06:23.039" v="51" actId="20577"/>
          <ac:spMkLst>
            <pc:docMk/>
            <pc:sldMk cId="1054338756" sldId="319"/>
            <ac:spMk id="6" creationId="{0731C7D0-E333-0015-B830-E23AE638A4B0}"/>
          </ac:spMkLst>
        </pc:spChg>
      </pc:sldChg>
      <pc:sldChg chg="modSp">
        <pc:chgData name="Irwan, Nathaniel" userId="S::nathaniel.irwan@ucsf.edu::6e8e97c7-258e-4e26-ad7b-acbeb48b5e00" providerId="AD" clId="Web-{24CC4BEE-0CD2-2EF8-9725-A12ADBD213F7}" dt="2024-04-03T17:04:06.333" v="13" actId="20577"/>
        <pc:sldMkLst>
          <pc:docMk/>
          <pc:sldMk cId="2777763020" sldId="320"/>
        </pc:sldMkLst>
        <pc:spChg chg="mod">
          <ac:chgData name="Irwan, Nathaniel" userId="S::nathaniel.irwan@ucsf.edu::6e8e97c7-258e-4e26-ad7b-acbeb48b5e00" providerId="AD" clId="Web-{24CC4BEE-0CD2-2EF8-9725-A12ADBD213F7}" dt="2024-04-03T17:03:04.347" v="3" actId="20577"/>
          <ac:spMkLst>
            <pc:docMk/>
            <pc:sldMk cId="2777763020" sldId="320"/>
            <ac:spMk id="4" creationId="{17603E56-DA36-3FD9-9759-8EC4E42AB2DD}"/>
          </ac:spMkLst>
        </pc:spChg>
        <pc:spChg chg="mod">
          <ac:chgData name="Irwan, Nathaniel" userId="S::nathaniel.irwan@ucsf.edu::6e8e97c7-258e-4e26-ad7b-acbeb48b5e00" providerId="AD" clId="Web-{24CC4BEE-0CD2-2EF8-9725-A12ADBD213F7}" dt="2024-04-03T17:02:55.721" v="0" actId="20577"/>
          <ac:spMkLst>
            <pc:docMk/>
            <pc:sldMk cId="2777763020" sldId="320"/>
            <ac:spMk id="11" creationId="{3BCF27B4-43AF-C389-CF23-4C4B3D5716C2}"/>
          </ac:spMkLst>
        </pc:spChg>
        <pc:spChg chg="mod">
          <ac:chgData name="Irwan, Nathaniel" userId="S::nathaniel.irwan@ucsf.edu::6e8e97c7-258e-4e26-ad7b-acbeb48b5e00" providerId="AD" clId="Web-{24CC4BEE-0CD2-2EF8-9725-A12ADBD213F7}" dt="2024-04-03T17:02:59.034" v="1" actId="20577"/>
          <ac:spMkLst>
            <pc:docMk/>
            <pc:sldMk cId="2777763020" sldId="320"/>
            <ac:spMk id="12" creationId="{3B95D69E-DB97-A950-3BBB-AD13AA80F391}"/>
          </ac:spMkLst>
        </pc:spChg>
        <pc:spChg chg="mod">
          <ac:chgData name="Irwan, Nathaniel" userId="S::nathaniel.irwan@ucsf.edu::6e8e97c7-258e-4e26-ad7b-acbeb48b5e00" providerId="AD" clId="Web-{24CC4BEE-0CD2-2EF8-9725-A12ADBD213F7}" dt="2024-04-03T17:03:06.503" v="4" actId="20577"/>
          <ac:spMkLst>
            <pc:docMk/>
            <pc:sldMk cId="2777763020" sldId="320"/>
            <ac:spMk id="14" creationId="{A769DB81-789F-E164-B230-58100732F10F}"/>
          </ac:spMkLst>
        </pc:spChg>
        <pc:spChg chg="mod">
          <ac:chgData name="Irwan, Nathaniel" userId="S::nathaniel.irwan@ucsf.edu::6e8e97c7-258e-4e26-ad7b-acbeb48b5e00" providerId="AD" clId="Web-{24CC4BEE-0CD2-2EF8-9725-A12ADBD213F7}" dt="2024-04-03T17:03:22.519" v="7" actId="20577"/>
          <ac:spMkLst>
            <pc:docMk/>
            <pc:sldMk cId="2777763020" sldId="320"/>
            <ac:spMk id="15" creationId="{A7E1CB75-B514-041E-3E31-60D5BAF4173F}"/>
          </ac:spMkLst>
        </pc:spChg>
        <pc:spChg chg="mod">
          <ac:chgData name="Irwan, Nathaniel" userId="S::nathaniel.irwan@ucsf.edu::6e8e97c7-258e-4e26-ad7b-acbeb48b5e00" providerId="AD" clId="Web-{24CC4BEE-0CD2-2EF8-9725-A12ADBD213F7}" dt="2024-04-03T17:03:54.051" v="10" actId="20577"/>
          <ac:spMkLst>
            <pc:docMk/>
            <pc:sldMk cId="2777763020" sldId="320"/>
            <ac:spMk id="17" creationId="{445B0635-61BB-1F67-137C-88560BB9DE02}"/>
          </ac:spMkLst>
        </pc:spChg>
        <pc:spChg chg="mod">
          <ac:chgData name="Irwan, Nathaniel" userId="S::nathaniel.irwan@ucsf.edu::6e8e97c7-258e-4e26-ad7b-acbeb48b5e00" providerId="AD" clId="Web-{24CC4BEE-0CD2-2EF8-9725-A12ADBD213F7}" dt="2024-04-03T17:04:06.333" v="13" actId="20577"/>
          <ac:spMkLst>
            <pc:docMk/>
            <pc:sldMk cId="2777763020" sldId="320"/>
            <ac:spMk id="18" creationId="{9BEEC583-BDA2-FDEC-55F0-A0BB51E487EC}"/>
          </ac:spMkLst>
        </pc:spChg>
      </pc:sldChg>
      <pc:sldChg chg="add replId">
        <pc:chgData name="Irwan, Nathaniel" userId="S::nathaniel.irwan@ucsf.edu::6e8e97c7-258e-4e26-ad7b-acbeb48b5e00" providerId="AD" clId="Web-{24CC4BEE-0CD2-2EF8-9725-A12ADBD213F7}" dt="2024-04-03T17:07:00.868" v="52"/>
        <pc:sldMkLst>
          <pc:docMk/>
          <pc:sldMk cId="3942626570" sldId="321"/>
        </pc:sldMkLst>
      </pc:sldChg>
    </pc:docChg>
  </pc:docChgLst>
  <pc:docChgLst>
    <pc:chgData name="Rashkovsky, Jenna" userId="S::jenna.rashkovsky@ucsf.edu::0cae12d9-8970-4968-a6bf-e3c56d0a7e2a" providerId="AD" clId="Web-{4E9507C3-3DEC-B9CA-C7D6-E8B46CF1874E}"/>
    <pc:docChg chg="modSld">
      <pc:chgData name="Rashkovsky, Jenna" userId="S::jenna.rashkovsky@ucsf.edu::0cae12d9-8970-4968-a6bf-e3c56d0a7e2a" providerId="AD" clId="Web-{4E9507C3-3DEC-B9CA-C7D6-E8B46CF1874E}" dt="2024-04-02T21:54:59.645" v="216" actId="20577"/>
      <pc:docMkLst>
        <pc:docMk/>
      </pc:docMkLst>
      <pc:sldChg chg="modSp">
        <pc:chgData name="Rashkovsky, Jenna" userId="S::jenna.rashkovsky@ucsf.edu::0cae12d9-8970-4968-a6bf-e3c56d0a7e2a" providerId="AD" clId="Web-{4E9507C3-3DEC-B9CA-C7D6-E8B46CF1874E}" dt="2024-04-02T21:14:32.066" v="174" actId="20577"/>
        <pc:sldMkLst>
          <pc:docMk/>
          <pc:sldMk cId="2568207415" sldId="294"/>
        </pc:sldMkLst>
        <pc:spChg chg="mod">
          <ac:chgData name="Rashkovsky, Jenna" userId="S::jenna.rashkovsky@ucsf.edu::0cae12d9-8970-4968-a6bf-e3c56d0a7e2a" providerId="AD" clId="Web-{4E9507C3-3DEC-B9CA-C7D6-E8B46CF1874E}" dt="2024-04-02T21:14:32.066" v="174" actId="20577"/>
          <ac:spMkLst>
            <pc:docMk/>
            <pc:sldMk cId="2568207415" sldId="294"/>
            <ac:spMk id="12" creationId="{B7B31131-4D54-2FFF-2443-373A7709DC0C}"/>
          </ac:spMkLst>
        </pc:spChg>
      </pc:sldChg>
      <pc:sldChg chg="delSp modSp">
        <pc:chgData name="Rashkovsky, Jenna" userId="S::jenna.rashkovsky@ucsf.edu::0cae12d9-8970-4968-a6bf-e3c56d0a7e2a" providerId="AD" clId="Web-{4E9507C3-3DEC-B9CA-C7D6-E8B46CF1874E}" dt="2024-04-02T20:25:59.156" v="119" actId="20577"/>
        <pc:sldMkLst>
          <pc:docMk/>
          <pc:sldMk cId="2773964044" sldId="303"/>
        </pc:sldMkLst>
        <pc:spChg chg="mod">
          <ac:chgData name="Rashkovsky, Jenna" userId="S::jenna.rashkovsky@ucsf.edu::0cae12d9-8970-4968-a6bf-e3c56d0a7e2a" providerId="AD" clId="Web-{4E9507C3-3DEC-B9CA-C7D6-E8B46CF1874E}" dt="2024-04-02T20:20:17.379" v="39" actId="1076"/>
          <ac:spMkLst>
            <pc:docMk/>
            <pc:sldMk cId="2773964044" sldId="303"/>
            <ac:spMk id="4" creationId="{A04A1011-61F8-FCE0-44F4-977940EC320C}"/>
          </ac:spMkLst>
        </pc:spChg>
        <pc:spChg chg="del">
          <ac:chgData name="Rashkovsky, Jenna" userId="S::jenna.rashkovsky@ucsf.edu::0cae12d9-8970-4968-a6bf-e3c56d0a7e2a" providerId="AD" clId="Web-{4E9507C3-3DEC-B9CA-C7D6-E8B46CF1874E}" dt="2024-04-02T20:20:13.066" v="38"/>
          <ac:spMkLst>
            <pc:docMk/>
            <pc:sldMk cId="2773964044" sldId="303"/>
            <ac:spMk id="5" creationId="{8146D6A0-08CE-AD59-887E-22A7A3ABB02D}"/>
          </ac:spMkLst>
        </pc:spChg>
        <pc:spChg chg="mod">
          <ac:chgData name="Rashkovsky, Jenna" userId="S::jenna.rashkovsky@ucsf.edu::0cae12d9-8970-4968-a6bf-e3c56d0a7e2a" providerId="AD" clId="Web-{4E9507C3-3DEC-B9CA-C7D6-E8B46CF1874E}" dt="2024-04-02T20:25:59.156" v="119" actId="20577"/>
          <ac:spMkLst>
            <pc:docMk/>
            <pc:sldMk cId="2773964044" sldId="303"/>
            <ac:spMk id="6" creationId="{0731C7D0-E333-0015-B830-E23AE638A4B0}"/>
          </ac:spMkLst>
        </pc:spChg>
      </pc:sldChg>
      <pc:sldChg chg="delSp modSp">
        <pc:chgData name="Rashkovsky, Jenna" userId="S::jenna.rashkovsky@ucsf.edu::0cae12d9-8970-4968-a6bf-e3c56d0a7e2a" providerId="AD" clId="Web-{4E9507C3-3DEC-B9CA-C7D6-E8B46CF1874E}" dt="2024-04-02T21:54:59.645" v="216" actId="20577"/>
        <pc:sldMkLst>
          <pc:docMk/>
          <pc:sldMk cId="3412951558" sldId="305"/>
        </pc:sldMkLst>
        <pc:spChg chg="mod">
          <ac:chgData name="Rashkovsky, Jenna" userId="S::jenna.rashkovsky@ucsf.edu::0cae12d9-8970-4968-a6bf-e3c56d0a7e2a" providerId="AD" clId="Web-{4E9507C3-3DEC-B9CA-C7D6-E8B46CF1874E}" dt="2024-04-02T20:03:00.735" v="12" actId="1076"/>
          <ac:spMkLst>
            <pc:docMk/>
            <pc:sldMk cId="3412951558" sldId="305"/>
            <ac:spMk id="4" creationId="{A04A1011-61F8-FCE0-44F4-977940EC320C}"/>
          </ac:spMkLst>
        </pc:spChg>
        <pc:spChg chg="del">
          <ac:chgData name="Rashkovsky, Jenna" userId="S::jenna.rashkovsky@ucsf.edu::0cae12d9-8970-4968-a6bf-e3c56d0a7e2a" providerId="AD" clId="Web-{4E9507C3-3DEC-B9CA-C7D6-E8B46CF1874E}" dt="2024-04-02T20:02:54.844" v="11"/>
          <ac:spMkLst>
            <pc:docMk/>
            <pc:sldMk cId="3412951558" sldId="305"/>
            <ac:spMk id="5" creationId="{8146D6A0-08CE-AD59-887E-22A7A3ABB02D}"/>
          </ac:spMkLst>
        </pc:spChg>
        <pc:spChg chg="mod">
          <ac:chgData name="Rashkovsky, Jenna" userId="S::jenna.rashkovsky@ucsf.edu::0cae12d9-8970-4968-a6bf-e3c56d0a7e2a" providerId="AD" clId="Web-{4E9507C3-3DEC-B9CA-C7D6-E8B46CF1874E}" dt="2024-04-02T21:54:59.645" v="216" actId="20577"/>
          <ac:spMkLst>
            <pc:docMk/>
            <pc:sldMk cId="3412951558" sldId="305"/>
            <ac:spMk id="6" creationId="{0731C7D0-E333-0015-B830-E23AE638A4B0}"/>
          </ac:spMkLst>
        </pc:spChg>
      </pc:sldChg>
    </pc:docChg>
  </pc:docChgLst>
  <pc:docChgLst>
    <pc:chgData name="Rashkovsky, Jenna" userId="S::jenna.rashkovsky@ucsf.edu::0cae12d9-8970-4968-a6bf-e3c56d0a7e2a" providerId="AD" clId="Web-{D2B6E70A-0F45-ECB0-601F-5890C0999FF1}"/>
    <pc:docChg chg="modSld">
      <pc:chgData name="Rashkovsky, Jenna" userId="S::jenna.rashkovsky@ucsf.edu::0cae12d9-8970-4968-a6bf-e3c56d0a7e2a" providerId="AD" clId="Web-{D2B6E70A-0F45-ECB0-601F-5890C0999FF1}" dt="2024-04-19T21:51:20.858" v="222" actId="1076"/>
      <pc:docMkLst>
        <pc:docMk/>
      </pc:docMkLst>
      <pc:sldChg chg="modSp">
        <pc:chgData name="Rashkovsky, Jenna" userId="S::jenna.rashkovsky@ucsf.edu::0cae12d9-8970-4968-a6bf-e3c56d0a7e2a" providerId="AD" clId="Web-{D2B6E70A-0F45-ECB0-601F-5890C0999FF1}" dt="2024-04-19T21:51:20.858" v="222" actId="1076"/>
        <pc:sldMkLst>
          <pc:docMk/>
          <pc:sldMk cId="3698982301" sldId="329"/>
        </pc:sldMkLst>
        <pc:spChg chg="mod">
          <ac:chgData name="Rashkovsky, Jenna" userId="S::jenna.rashkovsky@ucsf.edu::0cae12d9-8970-4968-a6bf-e3c56d0a7e2a" providerId="AD" clId="Web-{D2B6E70A-0F45-ECB0-601F-5890C0999FF1}" dt="2024-04-19T21:51:20.858" v="222" actId="1076"/>
          <ac:spMkLst>
            <pc:docMk/>
            <pc:sldMk cId="3698982301" sldId="329"/>
            <ac:spMk id="4" creationId="{17603E56-DA36-3FD9-9759-8EC4E42AB2DD}"/>
          </ac:spMkLst>
        </pc:spChg>
        <pc:spChg chg="mod">
          <ac:chgData name="Rashkovsky, Jenna" userId="S::jenna.rashkovsky@ucsf.edu::0cae12d9-8970-4968-a6bf-e3c56d0a7e2a" providerId="AD" clId="Web-{D2B6E70A-0F45-ECB0-601F-5890C0999FF1}" dt="2024-04-19T21:12:47.898" v="110" actId="20577"/>
          <ac:spMkLst>
            <pc:docMk/>
            <pc:sldMk cId="3698982301" sldId="329"/>
            <ac:spMk id="11" creationId="{3BCF27B4-43AF-C389-CF23-4C4B3D5716C2}"/>
          </ac:spMkLst>
        </pc:spChg>
        <pc:spChg chg="mod">
          <ac:chgData name="Rashkovsky, Jenna" userId="S::jenna.rashkovsky@ucsf.edu::0cae12d9-8970-4968-a6bf-e3c56d0a7e2a" providerId="AD" clId="Web-{D2B6E70A-0F45-ECB0-601F-5890C0999FF1}" dt="2024-04-19T21:12:55.774" v="113" actId="20577"/>
          <ac:spMkLst>
            <pc:docMk/>
            <pc:sldMk cId="3698982301" sldId="329"/>
            <ac:spMk id="12" creationId="{3B95D69E-DB97-A950-3BBB-AD13AA80F391}"/>
          </ac:spMkLst>
        </pc:spChg>
        <pc:spChg chg="mod">
          <ac:chgData name="Rashkovsky, Jenna" userId="S::jenna.rashkovsky@ucsf.edu::0cae12d9-8970-4968-a6bf-e3c56d0a7e2a" providerId="AD" clId="Web-{D2B6E70A-0F45-ECB0-601F-5890C0999FF1}" dt="2024-04-19T21:13:53.746" v="143" actId="1076"/>
          <ac:spMkLst>
            <pc:docMk/>
            <pc:sldMk cId="3698982301" sldId="329"/>
            <ac:spMk id="14" creationId="{A769DB81-789F-E164-B230-58100732F10F}"/>
          </ac:spMkLst>
        </pc:spChg>
        <pc:spChg chg="mod">
          <ac:chgData name="Rashkovsky, Jenna" userId="S::jenna.rashkovsky@ucsf.edu::0cae12d9-8970-4968-a6bf-e3c56d0a7e2a" providerId="AD" clId="Web-{D2B6E70A-0F45-ECB0-601F-5890C0999FF1}" dt="2024-04-19T21:13:39.589" v="141" actId="20577"/>
          <ac:spMkLst>
            <pc:docMk/>
            <pc:sldMk cId="3698982301" sldId="329"/>
            <ac:spMk id="15" creationId="{A7E1CB75-B514-041E-3E31-60D5BAF4173F}"/>
          </ac:spMkLst>
        </pc:spChg>
        <pc:spChg chg="mod">
          <ac:chgData name="Rashkovsky, Jenna" userId="S::jenna.rashkovsky@ucsf.edu::0cae12d9-8970-4968-a6bf-e3c56d0a7e2a" providerId="AD" clId="Web-{D2B6E70A-0F45-ECB0-601F-5890C0999FF1}" dt="2024-04-19T21:15:49.534" v="186" actId="20577"/>
          <ac:spMkLst>
            <pc:docMk/>
            <pc:sldMk cId="3698982301" sldId="329"/>
            <ac:spMk id="17" creationId="{445B0635-61BB-1F67-137C-88560BB9DE02}"/>
          </ac:spMkLst>
        </pc:spChg>
        <pc:spChg chg="mod">
          <ac:chgData name="Rashkovsky, Jenna" userId="S::jenna.rashkovsky@ucsf.edu::0cae12d9-8970-4968-a6bf-e3c56d0a7e2a" providerId="AD" clId="Web-{D2B6E70A-0F45-ECB0-601F-5890C0999FF1}" dt="2024-04-19T21:15:16.625" v="158" actId="20577"/>
          <ac:spMkLst>
            <pc:docMk/>
            <pc:sldMk cId="3698982301" sldId="329"/>
            <ac:spMk id="18" creationId="{9BEEC583-BDA2-FDEC-55F0-A0BB51E487EC}"/>
          </ac:spMkLst>
        </pc:spChg>
      </pc:sldChg>
      <pc:sldChg chg="modSp">
        <pc:chgData name="Rashkovsky, Jenna" userId="S::jenna.rashkovsky@ucsf.edu::0cae12d9-8970-4968-a6bf-e3c56d0a7e2a" providerId="AD" clId="Web-{D2B6E70A-0F45-ECB0-601F-5890C0999FF1}" dt="2024-04-19T21:11:23.206" v="97" actId="1076"/>
        <pc:sldMkLst>
          <pc:docMk/>
          <pc:sldMk cId="3782774221" sldId="336"/>
        </pc:sldMkLst>
        <pc:spChg chg="mod">
          <ac:chgData name="Rashkovsky, Jenna" userId="S::jenna.rashkovsky@ucsf.edu::0cae12d9-8970-4968-a6bf-e3c56d0a7e2a" providerId="AD" clId="Web-{D2B6E70A-0F45-ECB0-601F-5890C0999FF1}" dt="2024-04-19T21:11:14.190" v="95" actId="20577"/>
          <ac:spMkLst>
            <pc:docMk/>
            <pc:sldMk cId="3782774221" sldId="336"/>
            <ac:spMk id="13" creationId="{31E43C58-6A36-A5CB-133C-EAA3EAC5A764}"/>
          </ac:spMkLst>
        </pc:spChg>
        <pc:spChg chg="mod">
          <ac:chgData name="Rashkovsky, Jenna" userId="S::jenna.rashkovsky@ucsf.edu::0cae12d9-8970-4968-a6bf-e3c56d0a7e2a" providerId="AD" clId="Web-{D2B6E70A-0F45-ECB0-601F-5890C0999FF1}" dt="2024-04-19T21:11:20.831" v="96" actId="1076"/>
          <ac:spMkLst>
            <pc:docMk/>
            <pc:sldMk cId="3782774221" sldId="336"/>
            <ac:spMk id="15" creationId="{BEE55727-8124-7783-CE0D-09B56AF18B2D}"/>
          </ac:spMkLst>
        </pc:spChg>
        <pc:spChg chg="mod">
          <ac:chgData name="Rashkovsky, Jenna" userId="S::jenna.rashkovsky@ucsf.edu::0cae12d9-8970-4968-a6bf-e3c56d0a7e2a" providerId="AD" clId="Web-{D2B6E70A-0F45-ECB0-601F-5890C0999FF1}" dt="2024-04-19T21:11:23.206" v="97" actId="1076"/>
          <ac:spMkLst>
            <pc:docMk/>
            <pc:sldMk cId="3782774221" sldId="336"/>
            <ac:spMk id="17" creationId="{AD8B8086-7339-3E43-6B0C-9F983B336FD2}"/>
          </ac:spMkLst>
        </pc:spChg>
      </pc:sldChg>
    </pc:docChg>
  </pc:docChgLst>
  <pc:docChgLst>
    <pc:chgData name="Irwan, Nathaniel" userId="S::nathaniel.irwan@ucsf.edu::6e8e97c7-258e-4e26-ad7b-acbeb48b5e00" providerId="AD" clId="Web-{D03B5771-9B7A-8F92-CB00-BDC12ECB50CD}"/>
    <pc:docChg chg="addSld delSld modSld sldOrd">
      <pc:chgData name="Irwan, Nathaniel" userId="S::nathaniel.irwan@ucsf.edu::6e8e97c7-258e-4e26-ad7b-acbeb48b5e00" providerId="AD" clId="Web-{D03B5771-9B7A-8F92-CB00-BDC12ECB50CD}" dt="2024-04-02T23:08:29.008" v="80"/>
      <pc:docMkLst>
        <pc:docMk/>
      </pc:docMkLst>
      <pc:sldChg chg="addSp delSp modSp">
        <pc:chgData name="Irwan, Nathaniel" userId="S::nathaniel.irwan@ucsf.edu::6e8e97c7-258e-4e26-ad7b-acbeb48b5e00" providerId="AD" clId="Web-{D03B5771-9B7A-8F92-CB00-BDC12ECB50CD}" dt="2024-04-02T22:59:02.368" v="7"/>
        <pc:sldMkLst>
          <pc:docMk/>
          <pc:sldMk cId="2568207415" sldId="294"/>
        </pc:sldMkLst>
        <pc:spChg chg="mod">
          <ac:chgData name="Irwan, Nathaniel" userId="S::nathaniel.irwan@ucsf.edu::6e8e97c7-258e-4e26-ad7b-acbeb48b5e00" providerId="AD" clId="Web-{D03B5771-9B7A-8F92-CB00-BDC12ECB50CD}" dt="2024-04-02T22:58:46.805" v="0" actId="1076"/>
          <ac:spMkLst>
            <pc:docMk/>
            <pc:sldMk cId="2568207415" sldId="294"/>
            <ac:spMk id="10" creationId="{1E44BEE4-51F6-A9B9-F04F-6F510284D4A5}"/>
          </ac:spMkLst>
        </pc:spChg>
        <pc:picChg chg="add del">
          <ac:chgData name="Irwan, Nathaniel" userId="S::nathaniel.irwan@ucsf.edu::6e8e97c7-258e-4e26-ad7b-acbeb48b5e00" providerId="AD" clId="Web-{D03B5771-9B7A-8F92-CB00-BDC12ECB50CD}" dt="2024-04-02T22:59:02.368" v="7"/>
          <ac:picMkLst>
            <pc:docMk/>
            <pc:sldMk cId="2568207415" sldId="294"/>
            <ac:picMk id="4" creationId="{281203AD-BE3E-7428-6239-250E9CE6B082}"/>
          </ac:picMkLst>
        </pc:picChg>
        <pc:picChg chg="mod">
          <ac:chgData name="Irwan, Nathaniel" userId="S::nathaniel.irwan@ucsf.edu::6e8e97c7-258e-4e26-ad7b-acbeb48b5e00" providerId="AD" clId="Web-{D03B5771-9B7A-8F92-CB00-BDC12ECB50CD}" dt="2024-04-02T22:58:48.430" v="1" actId="1076"/>
          <ac:picMkLst>
            <pc:docMk/>
            <pc:sldMk cId="2568207415" sldId="294"/>
            <ac:picMk id="8" creationId="{4ECCCB27-EC22-3E09-F9EB-02EB0E02BAE6}"/>
          </ac:picMkLst>
        </pc:picChg>
        <pc:picChg chg="mod">
          <ac:chgData name="Irwan, Nathaniel" userId="S::nathaniel.irwan@ucsf.edu::6e8e97c7-258e-4e26-ad7b-acbeb48b5e00" providerId="AD" clId="Web-{D03B5771-9B7A-8F92-CB00-BDC12ECB50CD}" dt="2024-04-02T22:58:49.992" v="2" actId="1076"/>
          <ac:picMkLst>
            <pc:docMk/>
            <pc:sldMk cId="2568207415" sldId="294"/>
            <ac:picMk id="9" creationId="{E9C493B4-C880-7623-3BC8-C35630B9AF8D}"/>
          </ac:picMkLst>
        </pc:picChg>
      </pc:sldChg>
      <pc:sldChg chg="addSp delSp modSp">
        <pc:chgData name="Irwan, Nathaniel" userId="S::nathaniel.irwan@ucsf.edu::6e8e97c7-258e-4e26-ad7b-acbeb48b5e00" providerId="AD" clId="Web-{D03B5771-9B7A-8F92-CB00-BDC12ECB50CD}" dt="2024-04-02T23:07:03.178" v="60" actId="20577"/>
        <pc:sldMkLst>
          <pc:docMk/>
          <pc:sldMk cId="1156118096" sldId="295"/>
        </pc:sldMkLst>
        <pc:spChg chg="add mod">
          <ac:chgData name="Irwan, Nathaniel" userId="S::nathaniel.irwan@ucsf.edu::6e8e97c7-258e-4e26-ad7b-acbeb48b5e00" providerId="AD" clId="Web-{D03B5771-9B7A-8F92-CB00-BDC12ECB50CD}" dt="2024-04-02T23:06:10.458" v="51" actId="20577"/>
          <ac:spMkLst>
            <pc:docMk/>
            <pc:sldMk cId="1156118096" sldId="295"/>
            <ac:spMk id="8" creationId="{73DAD2B0-1B6E-205C-A486-36F01F0458DB}"/>
          </ac:spMkLst>
        </pc:spChg>
        <pc:spChg chg="del">
          <ac:chgData name="Irwan, Nathaniel" userId="S::nathaniel.irwan@ucsf.edu::6e8e97c7-258e-4e26-ad7b-acbeb48b5e00" providerId="AD" clId="Web-{D03B5771-9B7A-8F92-CB00-BDC12ECB50CD}" dt="2024-04-02T23:06:44.084" v="52"/>
          <ac:spMkLst>
            <pc:docMk/>
            <pc:sldMk cId="1156118096" sldId="295"/>
            <ac:spMk id="10" creationId="{1E44BEE4-51F6-A9B9-F04F-6F510284D4A5}"/>
          </ac:spMkLst>
        </pc:spChg>
        <pc:spChg chg="add del">
          <ac:chgData name="Irwan, Nathaniel" userId="S::nathaniel.irwan@ucsf.edu::6e8e97c7-258e-4e26-ad7b-acbeb48b5e00" providerId="AD" clId="Web-{D03B5771-9B7A-8F92-CB00-BDC12ECB50CD}" dt="2024-04-02T23:06:48.771" v="55"/>
          <ac:spMkLst>
            <pc:docMk/>
            <pc:sldMk cId="1156118096" sldId="295"/>
            <ac:spMk id="11" creationId="{B37FC10B-32D1-2F4E-20F3-3F4C8512D68E}"/>
          </ac:spMkLst>
        </pc:spChg>
        <pc:spChg chg="add mod">
          <ac:chgData name="Irwan, Nathaniel" userId="S::nathaniel.irwan@ucsf.edu::6e8e97c7-258e-4e26-ad7b-acbeb48b5e00" providerId="AD" clId="Web-{D03B5771-9B7A-8F92-CB00-BDC12ECB50CD}" dt="2024-04-02T23:07:03.178" v="60" actId="20577"/>
          <ac:spMkLst>
            <pc:docMk/>
            <pc:sldMk cId="1156118096" sldId="295"/>
            <ac:spMk id="13" creationId="{811C7C11-A444-F99B-A6B3-52465255673A}"/>
          </ac:spMkLst>
        </pc:spChg>
        <pc:picChg chg="add mod">
          <ac:chgData name="Irwan, Nathaniel" userId="S::nathaniel.irwan@ucsf.edu::6e8e97c7-258e-4e26-ad7b-acbeb48b5e00" providerId="AD" clId="Web-{D03B5771-9B7A-8F92-CB00-BDC12ECB50CD}" dt="2024-04-02T23:06:45.943" v="53" actId="1076"/>
          <ac:picMkLst>
            <pc:docMk/>
            <pc:sldMk cId="1156118096" sldId="295"/>
            <ac:picMk id="5" creationId="{55893924-0489-D99D-8460-FD7969154810}"/>
          </ac:picMkLst>
        </pc:picChg>
        <pc:picChg chg="del">
          <ac:chgData name="Irwan, Nathaniel" userId="S::nathaniel.irwan@ucsf.edu::6e8e97c7-258e-4e26-ad7b-acbeb48b5e00" providerId="AD" clId="Web-{D03B5771-9B7A-8F92-CB00-BDC12ECB50CD}" dt="2024-04-02T22:58:56.164" v="3"/>
          <ac:picMkLst>
            <pc:docMk/>
            <pc:sldMk cId="1156118096" sldId="295"/>
            <ac:picMk id="7" creationId="{4C5DEEF6-FD59-5A77-3CFB-4F235CD8398E}"/>
          </ac:picMkLst>
        </pc:picChg>
      </pc:sldChg>
      <pc:sldChg chg="add del replId">
        <pc:chgData name="Irwan, Nathaniel" userId="S::nathaniel.irwan@ucsf.edu::6e8e97c7-258e-4e26-ad7b-acbeb48b5e00" providerId="AD" clId="Web-{D03B5771-9B7A-8F92-CB00-BDC12ECB50CD}" dt="2024-04-02T22:59:54.494" v="13"/>
        <pc:sldMkLst>
          <pc:docMk/>
          <pc:sldMk cId="1053809029" sldId="313"/>
        </pc:sldMkLst>
      </pc:sldChg>
      <pc:sldChg chg="add del replId">
        <pc:chgData name="Irwan, Nathaniel" userId="S::nathaniel.irwan@ucsf.edu::6e8e97c7-258e-4e26-ad7b-acbeb48b5e00" providerId="AD" clId="Web-{D03B5771-9B7A-8F92-CB00-BDC12ECB50CD}" dt="2024-04-02T22:59:55.682" v="14"/>
        <pc:sldMkLst>
          <pc:docMk/>
          <pc:sldMk cId="2544217557" sldId="314"/>
        </pc:sldMkLst>
      </pc:sldChg>
      <pc:sldChg chg="addSp delSp modSp new mod ord modClrScheme chgLayout">
        <pc:chgData name="Irwan, Nathaniel" userId="S::nathaniel.irwan@ucsf.edu::6e8e97c7-258e-4e26-ad7b-acbeb48b5e00" providerId="AD" clId="Web-{D03B5771-9B7A-8F92-CB00-BDC12ECB50CD}" dt="2024-04-02T23:08:29.008" v="80"/>
        <pc:sldMkLst>
          <pc:docMk/>
          <pc:sldMk cId="3912106193" sldId="315"/>
        </pc:sldMkLst>
        <pc:spChg chg="mod ord">
          <ac:chgData name="Irwan, Nathaniel" userId="S::nathaniel.irwan@ucsf.edu::6e8e97c7-258e-4e26-ad7b-acbeb48b5e00" providerId="AD" clId="Web-{D03B5771-9B7A-8F92-CB00-BDC12ECB50CD}" dt="2024-04-02T23:07:57.164" v="72"/>
          <ac:spMkLst>
            <pc:docMk/>
            <pc:sldMk cId="3912106193" sldId="315"/>
            <ac:spMk id="2" creationId="{61001F74-60AF-8EED-9D5A-F18760403A1D}"/>
          </ac:spMkLst>
        </pc:spChg>
        <pc:spChg chg="mod ord">
          <ac:chgData name="Irwan, Nathaniel" userId="S::nathaniel.irwan@ucsf.edu::6e8e97c7-258e-4e26-ad7b-acbeb48b5e00" providerId="AD" clId="Web-{D03B5771-9B7A-8F92-CB00-BDC12ECB50CD}" dt="2024-04-02T23:07:57.164" v="72"/>
          <ac:spMkLst>
            <pc:docMk/>
            <pc:sldMk cId="3912106193" sldId="315"/>
            <ac:spMk id="3" creationId="{69648E5C-1CA6-D382-7226-70F93AE21AB7}"/>
          </ac:spMkLst>
        </pc:spChg>
        <pc:spChg chg="mod ord">
          <ac:chgData name="Irwan, Nathaniel" userId="S::nathaniel.irwan@ucsf.edu::6e8e97c7-258e-4e26-ad7b-acbeb48b5e00" providerId="AD" clId="Web-{D03B5771-9B7A-8F92-CB00-BDC12ECB50CD}" dt="2024-04-02T23:07:57.164" v="72"/>
          <ac:spMkLst>
            <pc:docMk/>
            <pc:sldMk cId="3912106193" sldId="315"/>
            <ac:spMk id="4" creationId="{17603E56-DA36-3FD9-9759-8EC4E42AB2DD}"/>
          </ac:spMkLst>
        </pc:spChg>
        <pc:spChg chg="del mod ord">
          <ac:chgData name="Irwan, Nathaniel" userId="S::nathaniel.irwan@ucsf.edu::6e8e97c7-258e-4e26-ad7b-acbeb48b5e00" providerId="AD" clId="Web-{D03B5771-9B7A-8F92-CB00-BDC12ECB50CD}" dt="2024-04-02T23:07:16.835" v="65"/>
          <ac:spMkLst>
            <pc:docMk/>
            <pc:sldMk cId="3912106193" sldId="315"/>
            <ac:spMk id="5" creationId="{D1336B63-7B56-B457-11B3-8ED941D879D6}"/>
          </ac:spMkLst>
        </pc:spChg>
        <pc:spChg chg="del mod ord">
          <ac:chgData name="Irwan, Nathaniel" userId="S::nathaniel.irwan@ucsf.edu::6e8e97c7-258e-4e26-ad7b-acbeb48b5e00" providerId="AD" clId="Web-{D03B5771-9B7A-8F92-CB00-BDC12ECB50CD}" dt="2024-04-02T23:07:57.164" v="72"/>
          <ac:spMkLst>
            <pc:docMk/>
            <pc:sldMk cId="3912106193" sldId="315"/>
            <ac:spMk id="6" creationId="{F75F5CCC-6EF1-FBF1-097E-6DBEC5A42F02}"/>
          </ac:spMkLst>
        </pc:spChg>
        <pc:spChg chg="add mod ord">
          <ac:chgData name="Irwan, Nathaniel" userId="S::nathaniel.irwan@ucsf.edu::6e8e97c7-258e-4e26-ad7b-acbeb48b5e00" providerId="AD" clId="Web-{D03B5771-9B7A-8F92-CB00-BDC12ECB50CD}" dt="2024-04-02T23:07:57.164" v="72"/>
          <ac:spMkLst>
            <pc:docMk/>
            <pc:sldMk cId="3912106193" sldId="315"/>
            <ac:spMk id="7" creationId="{75D185DB-36AB-8F95-9F87-D5C30D1EC882}"/>
          </ac:spMkLst>
        </pc:spChg>
        <pc:spChg chg="add del mod">
          <ac:chgData name="Irwan, Nathaniel" userId="S::nathaniel.irwan@ucsf.edu::6e8e97c7-258e-4e26-ad7b-acbeb48b5e00" providerId="AD" clId="Web-{D03B5771-9B7A-8F92-CB00-BDC12ECB50CD}" dt="2024-04-02T23:07:45.929" v="69"/>
          <ac:spMkLst>
            <pc:docMk/>
            <pc:sldMk cId="3912106193" sldId="315"/>
            <ac:spMk id="9" creationId="{59739B80-47D4-5D9B-F41A-D1A99FFE2F9E}"/>
          </ac:spMkLst>
        </pc:spChg>
        <pc:spChg chg="add mod">
          <ac:chgData name="Irwan, Nathaniel" userId="S::nathaniel.irwan@ucsf.edu::6e8e97c7-258e-4e26-ad7b-acbeb48b5e00" providerId="AD" clId="Web-{D03B5771-9B7A-8F92-CB00-BDC12ECB50CD}" dt="2024-04-02T23:07:57.164" v="72"/>
          <ac:spMkLst>
            <pc:docMk/>
            <pc:sldMk cId="3912106193" sldId="315"/>
            <ac:spMk id="16" creationId="{B59EAE80-8B99-198B-866B-B549001738B2}"/>
          </ac:spMkLst>
        </pc:spChg>
        <pc:picChg chg="add del mod">
          <ac:chgData name="Irwan, Nathaniel" userId="S::nathaniel.irwan@ucsf.edu::6e8e97c7-258e-4e26-ad7b-acbeb48b5e00" providerId="AD" clId="Web-{D03B5771-9B7A-8F92-CB00-BDC12ECB50CD}" dt="2024-04-02T23:08:10.008" v="74"/>
          <ac:picMkLst>
            <pc:docMk/>
            <pc:sldMk cId="3912106193" sldId="315"/>
            <ac:picMk id="11" creationId="{56D86C01-595F-98E3-73B9-E815DF71CD1A}"/>
          </ac:picMkLst>
        </pc:picChg>
        <pc:picChg chg="add mod">
          <ac:chgData name="Irwan, Nathaniel" userId="S::nathaniel.irwan@ucsf.edu::6e8e97c7-258e-4e26-ad7b-acbeb48b5e00" providerId="AD" clId="Web-{D03B5771-9B7A-8F92-CB00-BDC12ECB50CD}" dt="2024-04-02T23:08:29.008" v="80"/>
          <ac:picMkLst>
            <pc:docMk/>
            <pc:sldMk cId="3912106193" sldId="315"/>
            <ac:picMk id="13" creationId="{F70C62D4-1AAC-70DA-A53C-FFC60A1A45B8}"/>
          </ac:picMkLst>
        </pc:picChg>
      </pc:sldChg>
    </pc:docChg>
  </pc:docChgLst>
  <pc:docChgLst>
    <pc:chgData name="Irwan, Nathaniel" userId="S::nathaniel.irwan@ucsf.edu::6e8e97c7-258e-4e26-ad7b-acbeb48b5e00" providerId="AD" clId="Web-{6FE015A1-F4CC-6A04-2D77-0FA41A635A15}"/>
    <pc:docChg chg="modSld">
      <pc:chgData name="Irwan, Nathaniel" userId="S::nathaniel.irwan@ucsf.edu::6e8e97c7-258e-4e26-ad7b-acbeb48b5e00" providerId="AD" clId="Web-{6FE015A1-F4CC-6A04-2D77-0FA41A635A15}" dt="2024-04-24T15:52:35.801" v="206" actId="20577"/>
      <pc:docMkLst>
        <pc:docMk/>
      </pc:docMkLst>
      <pc:sldChg chg="addSp delSp modSp">
        <pc:chgData name="Irwan, Nathaniel" userId="S::nathaniel.irwan@ucsf.edu::6e8e97c7-258e-4e26-ad7b-acbeb48b5e00" providerId="AD" clId="Web-{6FE015A1-F4CC-6A04-2D77-0FA41A635A15}" dt="2024-04-24T15:52:35.801" v="206" actId="20577"/>
        <pc:sldMkLst>
          <pc:docMk/>
          <pc:sldMk cId="859367664" sldId="307"/>
        </pc:sldMkLst>
        <pc:spChg chg="del">
          <ac:chgData name="Irwan, Nathaniel" userId="S::nathaniel.irwan@ucsf.edu::6e8e97c7-258e-4e26-ad7b-acbeb48b5e00" providerId="AD" clId="Web-{6FE015A1-F4CC-6A04-2D77-0FA41A635A15}" dt="2024-04-23T22:44:46.702" v="0"/>
          <ac:spMkLst>
            <pc:docMk/>
            <pc:sldMk cId="859367664" sldId="307"/>
            <ac:spMk id="6" creationId="{0731C7D0-E333-0015-B830-E23AE638A4B0}"/>
          </ac:spMkLst>
        </pc:spChg>
        <pc:spChg chg="add del">
          <ac:chgData name="Irwan, Nathaniel" userId="S::nathaniel.irwan@ucsf.edu::6e8e97c7-258e-4e26-ad7b-acbeb48b5e00" providerId="AD" clId="Web-{6FE015A1-F4CC-6A04-2D77-0FA41A635A15}" dt="2024-04-23T23:27:26.699" v="27"/>
          <ac:spMkLst>
            <pc:docMk/>
            <pc:sldMk cId="859367664" sldId="307"/>
            <ac:spMk id="6" creationId="{66E9E7E8-22CF-B625-5519-3D99D64586A3}"/>
          </ac:spMkLst>
        </pc:spChg>
        <pc:spChg chg="add mod">
          <ac:chgData name="Irwan, Nathaniel" userId="S::nathaniel.irwan@ucsf.edu::6e8e97c7-258e-4e26-ad7b-acbeb48b5e00" providerId="AD" clId="Web-{6FE015A1-F4CC-6A04-2D77-0FA41A635A15}" dt="2024-04-24T15:52:35.801" v="206" actId="20577"/>
          <ac:spMkLst>
            <pc:docMk/>
            <pc:sldMk cId="859367664" sldId="307"/>
            <ac:spMk id="8" creationId="{CE707BF5-0BF7-9159-0DE5-690509BFEE2B}"/>
          </ac:spMkLst>
        </pc:spChg>
        <pc:picChg chg="add del">
          <ac:chgData name="Irwan, Nathaniel" userId="S::nathaniel.irwan@ucsf.edu::6e8e97c7-258e-4e26-ad7b-acbeb48b5e00" providerId="AD" clId="Web-{6FE015A1-F4CC-6A04-2D77-0FA41A635A15}" dt="2024-04-23T23:27:26.699" v="27"/>
          <ac:picMkLst>
            <pc:docMk/>
            <pc:sldMk cId="859367664" sldId="307"/>
            <ac:picMk id="7" creationId="{0ABD12EA-BE6F-C322-E2A5-1DF9E0813FC3}"/>
          </ac:picMkLst>
        </pc:picChg>
        <pc:picChg chg="add">
          <ac:chgData name="Irwan, Nathaniel" userId="S::nathaniel.irwan@ucsf.edu::6e8e97c7-258e-4e26-ad7b-acbeb48b5e00" providerId="AD" clId="Web-{6FE015A1-F4CC-6A04-2D77-0FA41A635A15}" dt="2024-04-23T22:44:47.187" v="2"/>
          <ac:picMkLst>
            <pc:docMk/>
            <pc:sldMk cId="859367664" sldId="307"/>
            <ac:picMk id="10" creationId="{3BE9CB5D-54F5-CCA3-7D97-8494B7A2C25F}"/>
          </ac:picMkLst>
        </pc:picChg>
      </pc:sldChg>
    </pc:docChg>
  </pc:docChgLst>
  <pc:docChgLst>
    <pc:chgData name="Moradi, Arman" userId="S::arman.moradi@ucsf.edu::cd92c212-92b5-4d91-a50b-c4550a710002" providerId="AD" clId="Web-{2D0F7A5A-4EC4-0E6B-D17E-B64B9AF8AEE5}"/>
    <pc:docChg chg="modSld">
      <pc:chgData name="Moradi, Arman" userId="S::arman.moradi@ucsf.edu::cd92c212-92b5-4d91-a50b-c4550a710002" providerId="AD" clId="Web-{2D0F7A5A-4EC4-0E6B-D17E-B64B9AF8AEE5}" dt="2024-04-03T23:57:55.440" v="11" actId="20577"/>
      <pc:docMkLst>
        <pc:docMk/>
      </pc:docMkLst>
      <pc:sldChg chg="modSp">
        <pc:chgData name="Moradi, Arman" userId="S::arman.moradi@ucsf.edu::cd92c212-92b5-4d91-a50b-c4550a710002" providerId="AD" clId="Web-{2D0F7A5A-4EC4-0E6B-D17E-B64B9AF8AEE5}" dt="2024-04-03T23:57:55.440" v="11" actId="20577"/>
        <pc:sldMkLst>
          <pc:docMk/>
          <pc:sldMk cId="3060133086" sldId="296"/>
        </pc:sldMkLst>
        <pc:spChg chg="mod">
          <ac:chgData name="Moradi, Arman" userId="S::arman.moradi@ucsf.edu::cd92c212-92b5-4d91-a50b-c4550a710002" providerId="AD" clId="Web-{2D0F7A5A-4EC4-0E6B-D17E-B64B9AF8AEE5}" dt="2024-04-03T23:57:55.440" v="11" actId="20577"/>
          <ac:spMkLst>
            <pc:docMk/>
            <pc:sldMk cId="3060133086" sldId="296"/>
            <ac:spMk id="8" creationId="{17F70920-BB31-278B-7206-A355BFADA3EF}"/>
          </ac:spMkLst>
        </pc:spChg>
      </pc:sldChg>
    </pc:docChg>
  </pc:docChgLst>
  <pc:docChgLst>
    <pc:chgData name="Irwan, Nathaniel" userId="S::nathaniel.irwan@ucsf.edu::6e8e97c7-258e-4e26-ad7b-acbeb48b5e00" providerId="AD" clId="Web-{4D517F20-A798-E423-3922-28EE10E3AA1C}"/>
    <pc:docChg chg="addSld delSld modSld sldOrd">
      <pc:chgData name="Irwan, Nathaniel" userId="S::nathaniel.irwan@ucsf.edu::6e8e97c7-258e-4e26-ad7b-acbeb48b5e00" providerId="AD" clId="Web-{4D517F20-A798-E423-3922-28EE10E3AA1C}" dt="2024-04-10T16:34:58.659" v="505" actId="1076"/>
      <pc:docMkLst>
        <pc:docMk/>
      </pc:docMkLst>
      <pc:sldChg chg="addSp delSp modSp">
        <pc:chgData name="Irwan, Nathaniel" userId="S::nathaniel.irwan@ucsf.edu::6e8e97c7-258e-4e26-ad7b-acbeb48b5e00" providerId="AD" clId="Web-{4D517F20-A798-E423-3922-28EE10E3AA1C}" dt="2024-04-10T15:55:48.072" v="263"/>
        <pc:sldMkLst>
          <pc:docMk/>
          <pc:sldMk cId="3991067220" sldId="293"/>
        </pc:sldMkLst>
        <pc:picChg chg="add mod">
          <ac:chgData name="Irwan, Nathaniel" userId="S::nathaniel.irwan@ucsf.edu::6e8e97c7-258e-4e26-ad7b-acbeb48b5e00" providerId="AD" clId="Web-{4D517F20-A798-E423-3922-28EE10E3AA1C}" dt="2024-04-10T15:55:47.744" v="262" actId="14100"/>
          <ac:picMkLst>
            <pc:docMk/>
            <pc:sldMk cId="3991067220" sldId="293"/>
            <ac:picMk id="5" creationId="{8745143B-FE76-E47E-5CC0-4B960E4F64F6}"/>
          </ac:picMkLst>
        </pc:picChg>
        <pc:picChg chg="add del mod">
          <ac:chgData name="Irwan, Nathaniel" userId="S::nathaniel.irwan@ucsf.edu::6e8e97c7-258e-4e26-ad7b-acbeb48b5e00" providerId="AD" clId="Web-{4D517F20-A798-E423-3922-28EE10E3AA1C}" dt="2024-04-10T15:55:32.447" v="255"/>
          <ac:picMkLst>
            <pc:docMk/>
            <pc:sldMk cId="3991067220" sldId="293"/>
            <ac:picMk id="7" creationId="{6AF20B0B-B33F-467E-F2DC-192B37E1F101}"/>
          </ac:picMkLst>
        </pc:picChg>
        <pc:picChg chg="add del">
          <ac:chgData name="Irwan, Nathaniel" userId="S::nathaniel.irwan@ucsf.edu::6e8e97c7-258e-4e26-ad7b-acbeb48b5e00" providerId="AD" clId="Web-{4D517F20-A798-E423-3922-28EE10E3AA1C}" dt="2024-04-10T15:55:48.072" v="263"/>
          <ac:picMkLst>
            <pc:docMk/>
            <pc:sldMk cId="3991067220" sldId="293"/>
            <ac:picMk id="9" creationId="{CCC20AE7-9BBD-8DAF-4850-73185183B47B}"/>
          </ac:picMkLst>
        </pc:picChg>
      </pc:sldChg>
      <pc:sldChg chg="modSp">
        <pc:chgData name="Irwan, Nathaniel" userId="S::nathaniel.irwan@ucsf.edu::6e8e97c7-258e-4e26-ad7b-acbeb48b5e00" providerId="AD" clId="Web-{4D517F20-A798-E423-3922-28EE10E3AA1C}" dt="2024-04-10T16:21:23.957" v="382"/>
        <pc:sldMkLst>
          <pc:docMk/>
          <pc:sldMk cId="2568207415" sldId="294"/>
        </pc:sldMkLst>
        <pc:picChg chg="mod">
          <ac:chgData name="Irwan, Nathaniel" userId="S::nathaniel.irwan@ucsf.edu::6e8e97c7-258e-4e26-ad7b-acbeb48b5e00" providerId="AD" clId="Web-{4D517F20-A798-E423-3922-28EE10E3AA1C}" dt="2024-04-10T16:21:23.957" v="382"/>
          <ac:picMkLst>
            <pc:docMk/>
            <pc:sldMk cId="2568207415" sldId="294"/>
            <ac:picMk id="7" creationId="{CAFA6F6E-5FCE-6D4E-28B1-7F9FE0A5EBA9}"/>
          </ac:picMkLst>
        </pc:picChg>
      </pc:sldChg>
      <pc:sldChg chg="addSp modSp">
        <pc:chgData name="Irwan, Nathaniel" userId="S::nathaniel.irwan@ucsf.edu::6e8e97c7-258e-4e26-ad7b-acbeb48b5e00" providerId="AD" clId="Web-{4D517F20-A798-E423-3922-28EE10E3AA1C}" dt="2024-04-10T15:55:22.024" v="250" actId="14100"/>
        <pc:sldMkLst>
          <pc:docMk/>
          <pc:sldMk cId="1538627273" sldId="298"/>
        </pc:sldMkLst>
        <pc:spChg chg="mod">
          <ac:chgData name="Irwan, Nathaniel" userId="S::nathaniel.irwan@ucsf.edu::6e8e97c7-258e-4e26-ad7b-acbeb48b5e00" providerId="AD" clId="Web-{4D517F20-A798-E423-3922-28EE10E3AA1C}" dt="2024-04-10T15:43:10.513" v="135" actId="20577"/>
          <ac:spMkLst>
            <pc:docMk/>
            <pc:sldMk cId="1538627273" sldId="298"/>
            <ac:spMk id="2" creationId="{5336C10F-FA88-74D1-3B09-6635108D081F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55:22.024" v="250" actId="14100"/>
          <ac:spMkLst>
            <pc:docMk/>
            <pc:sldMk cId="1538627273" sldId="298"/>
            <ac:spMk id="4" creationId="{0CA94D47-232B-DCA3-8D47-BF2701318CA9}"/>
          </ac:spMkLst>
        </pc:spChg>
        <pc:picChg chg="add">
          <ac:chgData name="Irwan, Nathaniel" userId="S::nathaniel.irwan@ucsf.edu::6e8e97c7-258e-4e26-ad7b-acbeb48b5e00" providerId="AD" clId="Web-{4D517F20-A798-E423-3922-28EE10E3AA1C}" dt="2024-04-10T15:55:16.837" v="249"/>
          <ac:picMkLst>
            <pc:docMk/>
            <pc:sldMk cId="1538627273" sldId="298"/>
            <ac:picMk id="6" creationId="{111378D0-0346-08B6-F14C-EAD3A964EE2F}"/>
          </ac:picMkLst>
        </pc:picChg>
      </pc:sldChg>
      <pc:sldChg chg="addSp delSp modSp">
        <pc:chgData name="Irwan, Nathaniel" userId="S::nathaniel.irwan@ucsf.edu::6e8e97c7-258e-4e26-ad7b-acbeb48b5e00" providerId="AD" clId="Web-{4D517F20-A798-E423-3922-28EE10E3AA1C}" dt="2024-04-10T16:13:45.878" v="338" actId="1076"/>
        <pc:sldMkLst>
          <pc:docMk/>
          <pc:sldMk cId="3599813302" sldId="299"/>
        </pc:sldMkLst>
        <pc:spChg chg="mod">
          <ac:chgData name="Irwan, Nathaniel" userId="S::nathaniel.irwan@ucsf.edu::6e8e97c7-258e-4e26-ad7b-acbeb48b5e00" providerId="AD" clId="Web-{4D517F20-A798-E423-3922-28EE10E3AA1C}" dt="2024-04-10T15:43:30.264" v="142" actId="20577"/>
          <ac:spMkLst>
            <pc:docMk/>
            <pc:sldMk cId="3599813302" sldId="299"/>
            <ac:spMk id="2" creationId="{5336C10F-FA88-74D1-3B09-6635108D081F}"/>
          </ac:spMkLst>
        </pc:spChg>
        <pc:picChg chg="add del">
          <ac:chgData name="Irwan, Nathaniel" userId="S::nathaniel.irwan@ucsf.edu::6e8e97c7-258e-4e26-ad7b-acbeb48b5e00" providerId="AD" clId="Web-{4D517F20-A798-E423-3922-28EE10E3AA1C}" dt="2024-04-10T16:13:41.659" v="337"/>
          <ac:picMkLst>
            <pc:docMk/>
            <pc:sldMk cId="3599813302" sldId="299"/>
            <ac:picMk id="6" creationId="{E65401C0-1688-8BD7-78F8-EDC1C34888D3}"/>
          </ac:picMkLst>
        </pc:picChg>
        <pc:picChg chg="add mod">
          <ac:chgData name="Irwan, Nathaniel" userId="S::nathaniel.irwan@ucsf.edu::6e8e97c7-258e-4e26-ad7b-acbeb48b5e00" providerId="AD" clId="Web-{4D517F20-A798-E423-3922-28EE10E3AA1C}" dt="2024-04-10T16:13:45.878" v="338" actId="1076"/>
          <ac:picMkLst>
            <pc:docMk/>
            <pc:sldMk cId="3599813302" sldId="299"/>
            <ac:picMk id="7" creationId="{3E53B840-B378-0BCD-26CD-C52A39DD47B3}"/>
          </ac:picMkLst>
        </pc:picChg>
      </pc:sldChg>
      <pc:sldChg chg="modSp">
        <pc:chgData name="Irwan, Nathaniel" userId="S::nathaniel.irwan@ucsf.edu::6e8e97c7-258e-4e26-ad7b-acbeb48b5e00" providerId="AD" clId="Web-{4D517F20-A798-E423-3922-28EE10E3AA1C}" dt="2024-04-10T15:43:14.701" v="138" actId="20577"/>
        <pc:sldMkLst>
          <pc:docMk/>
          <pc:sldMk cId="1024974506" sldId="300"/>
        </pc:sldMkLst>
        <pc:spChg chg="mod">
          <ac:chgData name="Irwan, Nathaniel" userId="S::nathaniel.irwan@ucsf.edu::6e8e97c7-258e-4e26-ad7b-acbeb48b5e00" providerId="AD" clId="Web-{4D517F20-A798-E423-3922-28EE10E3AA1C}" dt="2024-04-10T15:43:14.701" v="138" actId="20577"/>
          <ac:spMkLst>
            <pc:docMk/>
            <pc:sldMk cId="1024974506" sldId="300"/>
            <ac:spMk id="2" creationId="{9F5F681A-44E2-4BEA-A625-7C3DDD4B33CA}"/>
          </ac:spMkLst>
        </pc:spChg>
      </pc:sldChg>
      <pc:sldChg chg="addSp delSp modSp del">
        <pc:chgData name="Irwan, Nathaniel" userId="S::nathaniel.irwan@ucsf.edu::6e8e97c7-258e-4e26-ad7b-acbeb48b5e00" providerId="AD" clId="Web-{4D517F20-A798-E423-3922-28EE10E3AA1C}" dt="2024-04-10T15:58:01.140" v="295"/>
        <pc:sldMkLst>
          <pc:docMk/>
          <pc:sldMk cId="2082289936" sldId="301"/>
        </pc:sldMkLst>
        <pc:spChg chg="mod">
          <ac:chgData name="Irwan, Nathaniel" userId="S::nathaniel.irwan@ucsf.edu::6e8e97c7-258e-4e26-ad7b-acbeb48b5e00" providerId="AD" clId="Web-{4D517F20-A798-E423-3922-28EE10E3AA1C}" dt="2024-04-10T15:43:37.983" v="143" actId="20577"/>
          <ac:spMkLst>
            <pc:docMk/>
            <pc:sldMk cId="2082289936" sldId="301"/>
            <ac:spMk id="2" creationId="{9F5F681A-44E2-4BEA-A625-7C3DDD4B33CA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57:31.545" v="283" actId="20577"/>
          <ac:spMkLst>
            <pc:docMk/>
            <pc:sldMk cId="2082289936" sldId="301"/>
            <ac:spMk id="5" creationId="{8146D6A0-08CE-AD59-887E-22A7A3ABB02D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35:21.824" v="45" actId="14100"/>
          <ac:spMkLst>
            <pc:docMk/>
            <pc:sldMk cId="2082289936" sldId="301"/>
            <ac:spMk id="6" creationId="{0731C7D0-E333-0015-B830-E23AE638A4B0}"/>
          </ac:spMkLst>
        </pc:spChg>
        <pc:picChg chg="add del mod">
          <ac:chgData name="Irwan, Nathaniel" userId="S::nathaniel.irwan@ucsf.edu::6e8e97c7-258e-4e26-ad7b-acbeb48b5e00" providerId="AD" clId="Web-{4D517F20-A798-E423-3922-28EE10E3AA1C}" dt="2024-04-10T15:35:29.480" v="47"/>
          <ac:picMkLst>
            <pc:docMk/>
            <pc:sldMk cId="2082289936" sldId="301"/>
            <ac:picMk id="7" creationId="{84182B57-D171-53A9-848C-1A43950593E1}"/>
          </ac:picMkLst>
        </pc:picChg>
        <pc:picChg chg="add mod">
          <ac:chgData name="Irwan, Nathaniel" userId="S::nathaniel.irwan@ucsf.edu::6e8e97c7-258e-4e26-ad7b-acbeb48b5e00" providerId="AD" clId="Web-{4D517F20-A798-E423-3922-28EE10E3AA1C}" dt="2024-04-10T15:56:24.933" v="264"/>
          <ac:picMkLst>
            <pc:docMk/>
            <pc:sldMk cId="2082289936" sldId="301"/>
            <ac:picMk id="8" creationId="{9A91034A-19ED-BD77-8C9A-D98ACAFEF677}"/>
          </ac:picMkLst>
        </pc:picChg>
      </pc:sldChg>
      <pc:sldChg chg="addSp modSp">
        <pc:chgData name="Irwan, Nathaniel" userId="S::nathaniel.irwan@ucsf.edu::6e8e97c7-258e-4e26-ad7b-acbeb48b5e00" providerId="AD" clId="Web-{4D517F20-A798-E423-3922-28EE10E3AA1C}" dt="2024-04-10T15:55:13.305" v="247"/>
        <pc:sldMkLst>
          <pc:docMk/>
          <pc:sldMk cId="727928299" sldId="302"/>
        </pc:sldMkLst>
        <pc:spChg chg="mod">
          <ac:chgData name="Irwan, Nathaniel" userId="S::nathaniel.irwan@ucsf.edu::6e8e97c7-258e-4e26-ad7b-acbeb48b5e00" providerId="AD" clId="Web-{4D517F20-A798-E423-3922-28EE10E3AA1C}" dt="2024-04-10T15:47:54.539" v="148" actId="20577"/>
          <ac:spMkLst>
            <pc:docMk/>
            <pc:sldMk cId="727928299" sldId="302"/>
            <ac:spMk id="2" creationId="{5336C10F-FA88-74D1-3B09-6635108D081F}"/>
          </ac:spMkLst>
        </pc:spChg>
        <pc:picChg chg="add">
          <ac:chgData name="Irwan, Nathaniel" userId="S::nathaniel.irwan@ucsf.edu::6e8e97c7-258e-4e26-ad7b-acbeb48b5e00" providerId="AD" clId="Web-{4D517F20-A798-E423-3922-28EE10E3AA1C}" dt="2024-04-10T15:55:13.305" v="247"/>
          <ac:picMkLst>
            <pc:docMk/>
            <pc:sldMk cId="727928299" sldId="302"/>
            <ac:picMk id="6" creationId="{D36B1B66-887B-2258-B4E4-888C06FD6573}"/>
          </ac:picMkLst>
        </pc:picChg>
      </pc:sldChg>
      <pc:sldChg chg="modSp del">
        <pc:chgData name="Irwan, Nathaniel" userId="S::nathaniel.irwan@ucsf.edu::6e8e97c7-258e-4e26-ad7b-acbeb48b5e00" providerId="AD" clId="Web-{4D517F20-A798-E423-3922-28EE10E3AA1C}" dt="2024-04-10T16:12:03.030" v="319"/>
        <pc:sldMkLst>
          <pc:docMk/>
          <pc:sldMk cId="2773964044" sldId="303"/>
        </pc:sldMkLst>
        <pc:spChg chg="mod">
          <ac:chgData name="Irwan, Nathaniel" userId="S::nathaniel.irwan@ucsf.edu::6e8e97c7-258e-4e26-ad7b-acbeb48b5e00" providerId="AD" clId="Web-{4D517F20-A798-E423-3922-28EE10E3AA1C}" dt="2024-04-10T15:48:03.211" v="149" actId="20577"/>
          <ac:spMkLst>
            <pc:docMk/>
            <pc:sldMk cId="2773964044" sldId="303"/>
            <ac:spMk id="2" creationId="{9F5F681A-44E2-4BEA-A625-7C3DDD4B33CA}"/>
          </ac:spMkLst>
        </pc:spChg>
      </pc:sldChg>
      <pc:sldChg chg="addSp delSp modSp">
        <pc:chgData name="Irwan, Nathaniel" userId="S::nathaniel.irwan@ucsf.edu::6e8e97c7-258e-4e26-ad7b-acbeb48b5e00" providerId="AD" clId="Web-{4D517F20-A798-E423-3922-28EE10E3AA1C}" dt="2024-04-10T15:54:08.303" v="243" actId="1076"/>
        <pc:sldMkLst>
          <pc:docMk/>
          <pc:sldMk cId="546779989" sldId="304"/>
        </pc:sldMkLst>
        <pc:spChg chg="mod">
          <ac:chgData name="Irwan, Nathaniel" userId="S::nathaniel.irwan@ucsf.edu::6e8e97c7-258e-4e26-ad7b-acbeb48b5e00" providerId="AD" clId="Web-{4D517F20-A798-E423-3922-28EE10E3AA1C}" dt="2024-04-10T15:48:15.712" v="165" actId="20577"/>
          <ac:spMkLst>
            <pc:docMk/>
            <pc:sldMk cId="546779989" sldId="304"/>
            <ac:spMk id="2" creationId="{5336C10F-FA88-74D1-3B09-6635108D081F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53:18.832" v="232" actId="20577"/>
          <ac:spMkLst>
            <pc:docMk/>
            <pc:sldMk cId="546779989" sldId="304"/>
            <ac:spMk id="4" creationId="{0CA94D47-232B-DCA3-8D47-BF2701318CA9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10T15:53:44.646" v="236"/>
          <ac:spMkLst>
            <pc:docMk/>
            <pc:sldMk cId="546779989" sldId="304"/>
            <ac:spMk id="5" creationId="{BF5E150C-3E2A-490B-BDC4-01654B87C0B8}"/>
          </ac:spMkLst>
        </pc:spChg>
        <pc:picChg chg="add del">
          <ac:chgData name="Irwan, Nathaniel" userId="S::nathaniel.irwan@ucsf.edu::6e8e97c7-258e-4e26-ad7b-acbeb48b5e00" providerId="AD" clId="Web-{4D517F20-A798-E423-3922-28EE10E3AA1C}" dt="2024-04-10T15:54:06.334" v="242"/>
          <ac:picMkLst>
            <pc:docMk/>
            <pc:sldMk cId="546779989" sldId="304"/>
            <ac:picMk id="7" creationId="{59C2FAA6-4097-7BBD-B1DF-B40CDE272C40}"/>
          </ac:picMkLst>
        </pc:picChg>
        <pc:picChg chg="add mod">
          <ac:chgData name="Irwan, Nathaniel" userId="S::nathaniel.irwan@ucsf.edu::6e8e97c7-258e-4e26-ad7b-acbeb48b5e00" providerId="AD" clId="Web-{4D517F20-A798-E423-3922-28EE10E3AA1C}" dt="2024-04-10T15:54:08.303" v="243" actId="1076"/>
          <ac:picMkLst>
            <pc:docMk/>
            <pc:sldMk cId="546779989" sldId="304"/>
            <ac:picMk id="8" creationId="{073673A7-1E5C-23A2-6971-217536A36BCB}"/>
          </ac:picMkLst>
        </pc:picChg>
      </pc:sldChg>
      <pc:sldChg chg="modSp del">
        <pc:chgData name="Irwan, Nathaniel" userId="S::nathaniel.irwan@ucsf.edu::6e8e97c7-258e-4e26-ad7b-acbeb48b5e00" providerId="AD" clId="Web-{4D517F20-A798-E423-3922-28EE10E3AA1C}" dt="2024-04-10T16:18:28.279" v="371"/>
        <pc:sldMkLst>
          <pc:docMk/>
          <pc:sldMk cId="3412951558" sldId="305"/>
        </pc:sldMkLst>
        <pc:spChg chg="mod">
          <ac:chgData name="Irwan, Nathaniel" userId="S::nathaniel.irwan@ucsf.edu::6e8e97c7-258e-4e26-ad7b-acbeb48b5e00" providerId="AD" clId="Web-{4D517F20-A798-E423-3922-28EE10E3AA1C}" dt="2024-04-10T15:48:24.337" v="166" actId="20577"/>
          <ac:spMkLst>
            <pc:docMk/>
            <pc:sldMk cId="3412951558" sldId="305"/>
            <ac:spMk id="2" creationId="{9F5F681A-44E2-4BEA-A625-7C3DDD4B33CA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17:16.760" v="339" actId="1076"/>
          <ac:spMkLst>
            <pc:docMk/>
            <pc:sldMk cId="3412951558" sldId="305"/>
            <ac:spMk id="6" creationId="{0731C7D0-E333-0015-B830-E23AE638A4B0}"/>
          </ac:spMkLst>
        </pc:spChg>
      </pc:sldChg>
      <pc:sldChg chg="addSp delSp modSp">
        <pc:chgData name="Irwan, Nathaniel" userId="S::nathaniel.irwan@ucsf.edu::6e8e97c7-258e-4e26-ad7b-acbeb48b5e00" providerId="AD" clId="Web-{4D517F20-A798-E423-3922-28EE10E3AA1C}" dt="2024-04-10T15:53:12.504" v="231"/>
        <pc:sldMkLst>
          <pc:docMk/>
          <pc:sldMk cId="2504060244" sldId="306"/>
        </pc:sldMkLst>
        <pc:spChg chg="mod">
          <ac:chgData name="Irwan, Nathaniel" userId="S::nathaniel.irwan@ucsf.edu::6e8e97c7-258e-4e26-ad7b-acbeb48b5e00" providerId="AD" clId="Web-{4D517F20-A798-E423-3922-28EE10E3AA1C}" dt="2024-04-10T15:48:30.587" v="170" actId="20577"/>
          <ac:spMkLst>
            <pc:docMk/>
            <pc:sldMk cId="2504060244" sldId="306"/>
            <ac:spMk id="2" creationId="{5336C10F-FA88-74D1-3B09-6635108D081F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10T15:52:46.050" v="224"/>
          <ac:spMkLst>
            <pc:docMk/>
            <pc:sldMk cId="2504060244" sldId="306"/>
            <ac:spMk id="5" creationId="{72E54CF2-8084-D5BA-0AFE-120377E1AFCD}"/>
          </ac:spMkLst>
        </pc:spChg>
        <pc:picChg chg="add mod">
          <ac:chgData name="Irwan, Nathaniel" userId="S::nathaniel.irwan@ucsf.edu::6e8e97c7-258e-4e26-ad7b-acbeb48b5e00" providerId="AD" clId="Web-{4D517F20-A798-E423-3922-28EE10E3AA1C}" dt="2024-04-10T15:53:10.691" v="230" actId="14100"/>
          <ac:picMkLst>
            <pc:docMk/>
            <pc:sldMk cId="2504060244" sldId="306"/>
            <ac:picMk id="6" creationId="{C6B64ABB-1C84-4B23-D94D-C8ADC0E892D3}"/>
          </ac:picMkLst>
        </pc:picChg>
        <pc:picChg chg="add del">
          <ac:chgData name="Irwan, Nathaniel" userId="S::nathaniel.irwan@ucsf.edu::6e8e97c7-258e-4e26-ad7b-acbeb48b5e00" providerId="AD" clId="Web-{4D517F20-A798-E423-3922-28EE10E3AA1C}" dt="2024-04-10T15:53:12.504" v="231"/>
          <ac:picMkLst>
            <pc:docMk/>
            <pc:sldMk cId="2504060244" sldId="306"/>
            <ac:picMk id="8" creationId="{C97549C3-8E16-C6A1-289C-BF5351D42873}"/>
          </ac:picMkLst>
        </pc:picChg>
      </pc:sldChg>
      <pc:sldChg chg="modSp">
        <pc:chgData name="Irwan, Nathaniel" userId="S::nathaniel.irwan@ucsf.edu::6e8e97c7-258e-4e26-ad7b-acbeb48b5e00" providerId="AD" clId="Web-{4D517F20-A798-E423-3922-28EE10E3AA1C}" dt="2024-04-10T16:25:05.950" v="393" actId="20577"/>
        <pc:sldMkLst>
          <pc:docMk/>
          <pc:sldMk cId="859367664" sldId="307"/>
        </pc:sldMkLst>
        <pc:spChg chg="mod">
          <ac:chgData name="Irwan, Nathaniel" userId="S::nathaniel.irwan@ucsf.edu::6e8e97c7-258e-4e26-ad7b-acbeb48b5e00" providerId="AD" clId="Web-{4D517F20-A798-E423-3922-28EE10E3AA1C}" dt="2024-04-10T15:49:35.887" v="172" actId="20577"/>
          <ac:spMkLst>
            <pc:docMk/>
            <pc:sldMk cId="859367664" sldId="307"/>
            <ac:spMk id="2" creationId="{9F5F681A-44E2-4BEA-A625-7C3DDD4B33CA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25:01.168" v="390" actId="20577"/>
          <ac:spMkLst>
            <pc:docMk/>
            <pc:sldMk cId="859367664" sldId="307"/>
            <ac:spMk id="4" creationId="{A04A1011-61F8-FCE0-44F4-977940EC320C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25:05.950" v="393" actId="20577"/>
          <ac:spMkLst>
            <pc:docMk/>
            <pc:sldMk cId="859367664" sldId="307"/>
            <ac:spMk id="5" creationId="{8146D6A0-08CE-AD59-887E-22A7A3ABB02D}"/>
          </ac:spMkLst>
        </pc:spChg>
      </pc:sldChg>
      <pc:sldChg chg="addSp modSp">
        <pc:chgData name="Irwan, Nathaniel" userId="S::nathaniel.irwan@ucsf.edu::6e8e97c7-258e-4e26-ad7b-acbeb48b5e00" providerId="AD" clId="Web-{4D517F20-A798-E423-3922-28EE10E3AA1C}" dt="2024-04-10T15:52:25.955" v="221" actId="1076"/>
        <pc:sldMkLst>
          <pc:docMk/>
          <pc:sldMk cId="3307436582" sldId="308"/>
        </pc:sldMkLst>
        <pc:spChg chg="mod">
          <ac:chgData name="Irwan, Nathaniel" userId="S::nathaniel.irwan@ucsf.edu::6e8e97c7-258e-4e26-ad7b-acbeb48b5e00" providerId="AD" clId="Web-{4D517F20-A798-E423-3922-28EE10E3AA1C}" dt="2024-04-10T15:52:17.236" v="217"/>
          <ac:spMkLst>
            <pc:docMk/>
            <pc:sldMk cId="3307436582" sldId="308"/>
            <ac:spMk id="2" creationId="{5336C10F-FA88-74D1-3B09-6635108D081F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52:17.236" v="217"/>
          <ac:spMkLst>
            <pc:docMk/>
            <pc:sldMk cId="3307436582" sldId="308"/>
            <ac:spMk id="3" creationId="{C30F4F2C-348B-673A-7C58-38EAACED00B8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52:17.236" v="217"/>
          <ac:spMkLst>
            <pc:docMk/>
            <pc:sldMk cId="3307436582" sldId="308"/>
            <ac:spMk id="4" creationId="{0CA94D47-232B-DCA3-8D47-BF2701318CA9}"/>
          </ac:spMkLst>
        </pc:spChg>
        <pc:picChg chg="add mod">
          <ac:chgData name="Irwan, Nathaniel" userId="S::nathaniel.irwan@ucsf.edu::6e8e97c7-258e-4e26-ad7b-acbeb48b5e00" providerId="AD" clId="Web-{4D517F20-A798-E423-3922-28EE10E3AA1C}" dt="2024-04-10T15:52:25.955" v="221" actId="1076"/>
          <ac:picMkLst>
            <pc:docMk/>
            <pc:sldMk cId="3307436582" sldId="308"/>
            <ac:picMk id="5" creationId="{C457F9B1-B7C0-9AD0-28AF-39D55E9F2726}"/>
          </ac:picMkLst>
        </pc:picChg>
      </pc:sldChg>
      <pc:sldChg chg="modSp">
        <pc:chgData name="Irwan, Nathaniel" userId="S::nathaniel.irwan@ucsf.edu::6e8e97c7-258e-4e26-ad7b-acbeb48b5e00" providerId="AD" clId="Web-{4D517F20-A798-E423-3922-28EE10E3AA1C}" dt="2024-04-10T15:50:16.966" v="190" actId="20577"/>
        <pc:sldMkLst>
          <pc:docMk/>
          <pc:sldMk cId="628837117" sldId="309"/>
        </pc:sldMkLst>
        <pc:spChg chg="mod">
          <ac:chgData name="Irwan, Nathaniel" userId="S::nathaniel.irwan@ucsf.edu::6e8e97c7-258e-4e26-ad7b-acbeb48b5e00" providerId="AD" clId="Web-{4D517F20-A798-E423-3922-28EE10E3AA1C}" dt="2024-04-10T15:50:16.966" v="190" actId="20577"/>
          <ac:spMkLst>
            <pc:docMk/>
            <pc:sldMk cId="628837117" sldId="309"/>
            <ac:spMk id="2" creationId="{5336C10F-FA88-74D1-3B09-6635108D081F}"/>
          </ac:spMkLst>
        </pc:spChg>
      </pc:sldChg>
      <pc:sldChg chg="addSp delSp modSp">
        <pc:chgData name="Irwan, Nathaniel" userId="S::nathaniel.irwan@ucsf.edu::6e8e97c7-258e-4e26-ad7b-acbeb48b5e00" providerId="AD" clId="Web-{4D517F20-A798-E423-3922-28EE10E3AA1C}" dt="2024-04-10T16:27:36.002" v="456" actId="1076"/>
        <pc:sldMkLst>
          <pc:docMk/>
          <pc:sldMk cId="210370503" sldId="310"/>
        </pc:sldMkLst>
        <pc:spChg chg="mod">
          <ac:chgData name="Irwan, Nathaniel" userId="S::nathaniel.irwan@ucsf.edu::6e8e97c7-258e-4e26-ad7b-acbeb48b5e00" providerId="AD" clId="Web-{4D517F20-A798-E423-3922-28EE10E3AA1C}" dt="2024-04-10T15:49:56.278" v="180" actId="20577"/>
          <ac:spMkLst>
            <pc:docMk/>
            <pc:sldMk cId="210370503" sldId="310"/>
            <ac:spMk id="2" creationId="{9F5F681A-44E2-4BEA-A625-7C3DDD4B33CA}"/>
          </ac:spMkLst>
        </pc:spChg>
        <pc:spChg chg="del mod">
          <ac:chgData name="Irwan, Nathaniel" userId="S::nathaniel.irwan@ucsf.edu::6e8e97c7-258e-4e26-ad7b-acbeb48b5e00" providerId="AD" clId="Web-{4D517F20-A798-E423-3922-28EE10E3AA1C}" dt="2024-04-10T16:25:44.748" v="399"/>
          <ac:spMkLst>
            <pc:docMk/>
            <pc:sldMk cId="210370503" sldId="310"/>
            <ac:spMk id="6" creationId="{0731C7D0-E333-0015-B830-E23AE638A4B0}"/>
          </ac:spMkLst>
        </pc:spChg>
        <pc:spChg chg="add mod">
          <ac:chgData name="Irwan, Nathaniel" userId="S::nathaniel.irwan@ucsf.edu::6e8e97c7-258e-4e26-ad7b-acbeb48b5e00" providerId="AD" clId="Web-{4D517F20-A798-E423-3922-28EE10E3AA1C}" dt="2024-04-10T16:27:29.689" v="453" actId="20577"/>
          <ac:spMkLst>
            <pc:docMk/>
            <pc:sldMk cId="210370503" sldId="310"/>
            <ac:spMk id="8" creationId="{66E9E7E8-22CF-B625-5519-3D99D64586A3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10T16:25:48.545" v="401"/>
          <ac:spMkLst>
            <pc:docMk/>
            <pc:sldMk cId="210370503" sldId="310"/>
            <ac:spMk id="10" creationId="{D5F8E203-AE12-7720-FCAC-D9C5E83B6D57}"/>
          </ac:spMkLst>
        </pc:spChg>
        <pc:picChg chg="add mod">
          <ac:chgData name="Irwan, Nathaniel" userId="S::nathaniel.irwan@ucsf.edu::6e8e97c7-258e-4e26-ad7b-acbeb48b5e00" providerId="AD" clId="Web-{4D517F20-A798-E423-3922-28EE10E3AA1C}" dt="2024-04-10T16:27:36.002" v="456" actId="1076"/>
          <ac:picMkLst>
            <pc:docMk/>
            <pc:sldMk cId="210370503" sldId="310"/>
            <ac:picMk id="11" creationId="{0ABD12EA-BE6F-C322-E2A5-1DF9E0813FC3}"/>
          </ac:picMkLst>
        </pc:picChg>
      </pc:sldChg>
      <pc:sldChg chg="modSp">
        <pc:chgData name="Irwan, Nathaniel" userId="S::nathaniel.irwan@ucsf.edu::6e8e97c7-258e-4e26-ad7b-acbeb48b5e00" providerId="AD" clId="Web-{4D517F20-A798-E423-3922-28EE10E3AA1C}" dt="2024-04-10T15:50:24.185" v="197" actId="20577"/>
        <pc:sldMkLst>
          <pc:docMk/>
          <pc:sldMk cId="3611021366" sldId="311"/>
        </pc:sldMkLst>
        <pc:spChg chg="mod">
          <ac:chgData name="Irwan, Nathaniel" userId="S::nathaniel.irwan@ucsf.edu::6e8e97c7-258e-4e26-ad7b-acbeb48b5e00" providerId="AD" clId="Web-{4D517F20-A798-E423-3922-28EE10E3AA1C}" dt="2024-04-10T15:50:24.185" v="197" actId="20577"/>
          <ac:spMkLst>
            <pc:docMk/>
            <pc:sldMk cId="3611021366" sldId="311"/>
            <ac:spMk id="2" creationId="{9F5F681A-44E2-4BEA-A625-7C3DDD4B33CA}"/>
          </ac:spMkLst>
        </pc:spChg>
      </pc:sldChg>
      <pc:sldChg chg="modSp">
        <pc:chgData name="Irwan, Nathaniel" userId="S::nathaniel.irwan@ucsf.edu::6e8e97c7-258e-4e26-ad7b-acbeb48b5e00" providerId="AD" clId="Web-{4D517F20-A798-E423-3922-28EE10E3AA1C}" dt="2024-04-10T16:08:08.568" v="302" actId="20577"/>
        <pc:sldMkLst>
          <pc:docMk/>
          <pc:sldMk cId="1633887359" sldId="312"/>
        </pc:sldMkLst>
        <pc:spChg chg="mod">
          <ac:chgData name="Irwan, Nathaniel" userId="S::nathaniel.irwan@ucsf.edu::6e8e97c7-258e-4e26-ad7b-acbeb48b5e00" providerId="AD" clId="Web-{4D517F20-A798-E423-3922-28EE10E3AA1C}" dt="2024-04-10T15:43:42.483" v="144" actId="20577"/>
          <ac:spMkLst>
            <pc:docMk/>
            <pc:sldMk cId="1633887359" sldId="312"/>
            <ac:spMk id="2" creationId="{5A7B114D-DC9E-0412-9A4F-E0FD3D0A81F8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59:56.534" v="300" actId="20577"/>
          <ac:spMkLst>
            <pc:docMk/>
            <pc:sldMk cId="1633887359" sldId="312"/>
            <ac:spMk id="5" creationId="{560098C0-E587-4216-9FAA-8ECBA0AAE9BD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58:09.484" v="298" actId="14100"/>
          <ac:spMkLst>
            <pc:docMk/>
            <pc:sldMk cId="1633887359" sldId="312"/>
            <ac:spMk id="6" creationId="{26EA9F96-9AD6-CFB9-93DD-92001E73A120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08:08.568" v="302" actId="20577"/>
          <ac:spMkLst>
            <pc:docMk/>
            <pc:sldMk cId="1633887359" sldId="312"/>
            <ac:spMk id="7" creationId="{89BD32B6-1B11-6F16-3B10-8658971BF495}"/>
          </ac:spMkLst>
        </pc:spChg>
      </pc:sldChg>
      <pc:sldChg chg="modSp del">
        <pc:chgData name="Irwan, Nathaniel" userId="S::nathaniel.irwan@ucsf.edu::6e8e97c7-258e-4e26-ad7b-acbeb48b5e00" providerId="AD" clId="Web-{4D517F20-A798-E423-3922-28EE10E3AA1C}" dt="2024-04-10T16:31:43.964" v="495"/>
        <pc:sldMkLst>
          <pc:docMk/>
          <pc:sldMk cId="4224918469" sldId="317"/>
        </pc:sldMkLst>
        <pc:spChg chg="mod">
          <ac:chgData name="Irwan, Nathaniel" userId="S::nathaniel.irwan@ucsf.edu::6e8e97c7-258e-4e26-ad7b-acbeb48b5e00" providerId="AD" clId="Web-{4D517F20-A798-E423-3922-28EE10E3AA1C}" dt="2024-04-10T15:50:03.560" v="184" actId="20577"/>
          <ac:spMkLst>
            <pc:docMk/>
            <pc:sldMk cId="4224918469" sldId="317"/>
            <ac:spMk id="2" creationId="{9F5F681A-44E2-4BEA-A625-7C3DDD4B33CA}"/>
          </ac:spMkLst>
        </pc:spChg>
      </pc:sldChg>
      <pc:sldChg chg="addSp delSp modSp">
        <pc:chgData name="Irwan, Nathaniel" userId="S::nathaniel.irwan@ucsf.edu::6e8e97c7-258e-4e26-ad7b-acbeb48b5e00" providerId="AD" clId="Web-{4D517F20-A798-E423-3922-28EE10E3AA1C}" dt="2024-04-10T16:34:58.659" v="505" actId="1076"/>
        <pc:sldMkLst>
          <pc:docMk/>
          <pc:sldMk cId="1054338756" sldId="319"/>
        </pc:sldMkLst>
        <pc:spChg chg="mod">
          <ac:chgData name="Irwan, Nathaniel" userId="S::nathaniel.irwan@ucsf.edu::6e8e97c7-258e-4e26-ad7b-acbeb48b5e00" providerId="AD" clId="Web-{4D517F20-A798-E423-3922-28EE10E3AA1C}" dt="2024-04-10T15:50:10.122" v="188" actId="20577"/>
          <ac:spMkLst>
            <pc:docMk/>
            <pc:sldMk cId="1054338756" sldId="319"/>
            <ac:spMk id="2" creationId="{9F5F681A-44E2-4BEA-A625-7C3DDD4B33CA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10T16:34:58.659" v="505" actId="1076"/>
          <ac:spMkLst>
            <pc:docMk/>
            <pc:sldMk cId="1054338756" sldId="319"/>
            <ac:spMk id="6" creationId="{0731C7D0-E333-0015-B830-E23AE638A4B0}"/>
          </ac:spMkLst>
        </pc:spChg>
        <pc:spChg chg="add">
          <ac:chgData name="Irwan, Nathaniel" userId="S::nathaniel.irwan@ucsf.edu::6e8e97c7-258e-4e26-ad7b-acbeb48b5e00" providerId="AD" clId="Web-{4D517F20-A798-E423-3922-28EE10E3AA1C}" dt="2024-04-10T16:34:31.877" v="496"/>
          <ac:spMkLst>
            <pc:docMk/>
            <pc:sldMk cId="1054338756" sldId="319"/>
            <ac:spMk id="8" creationId="{2DCD584F-07E3-D440-F4C1-1C9D3CFCADE6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10T16:34:53.909" v="503"/>
          <ac:spMkLst>
            <pc:docMk/>
            <pc:sldMk cId="1054338756" sldId="319"/>
            <ac:spMk id="10" creationId="{43046250-F912-19A2-7521-C4C85B9962BD}"/>
          </ac:spMkLst>
        </pc:spChg>
      </pc:sldChg>
      <pc:sldChg chg="modSp">
        <pc:chgData name="Irwan, Nathaniel" userId="S::nathaniel.irwan@ucsf.edu::6e8e97c7-258e-4e26-ad7b-acbeb48b5e00" providerId="AD" clId="Web-{4D517F20-A798-E423-3922-28EE10E3AA1C}" dt="2024-04-10T15:50:32.357" v="198" actId="20577"/>
        <pc:sldMkLst>
          <pc:docMk/>
          <pc:sldMk cId="2777763020" sldId="320"/>
        </pc:sldMkLst>
        <pc:spChg chg="mod">
          <ac:chgData name="Irwan, Nathaniel" userId="S::nathaniel.irwan@ucsf.edu::6e8e97c7-258e-4e26-ad7b-acbeb48b5e00" providerId="AD" clId="Web-{4D517F20-A798-E423-3922-28EE10E3AA1C}" dt="2024-04-10T15:50:32.357" v="198" actId="20577"/>
          <ac:spMkLst>
            <pc:docMk/>
            <pc:sldMk cId="2777763020" sldId="320"/>
            <ac:spMk id="2" creationId="{61001F74-60AF-8EED-9D5A-F18760403A1D}"/>
          </ac:spMkLst>
        </pc:spChg>
      </pc:sldChg>
      <pc:sldChg chg="addSp delSp modSp">
        <pc:chgData name="Irwan, Nathaniel" userId="S::nathaniel.irwan@ucsf.edu::6e8e97c7-258e-4e26-ad7b-acbeb48b5e00" providerId="AD" clId="Web-{4D517F20-A798-E423-3922-28EE10E3AA1C}" dt="2024-04-10T15:42:44.246" v="129" actId="14100"/>
        <pc:sldMkLst>
          <pc:docMk/>
          <pc:sldMk cId="4227937303" sldId="323"/>
        </pc:sldMkLst>
        <pc:spChg chg="mod">
          <ac:chgData name="Irwan, Nathaniel" userId="S::nathaniel.irwan@ucsf.edu::6e8e97c7-258e-4e26-ad7b-acbeb48b5e00" providerId="AD" clId="Web-{4D517F20-A798-E423-3922-28EE10E3AA1C}" dt="2024-04-10T15:35:45.137" v="48" actId="20577"/>
          <ac:spMkLst>
            <pc:docMk/>
            <pc:sldMk cId="4227937303" sldId="323"/>
            <ac:spMk id="2" creationId="{61001F74-60AF-8EED-9D5A-F18760403A1D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09T23:54:39.315" v="26"/>
          <ac:spMkLst>
            <pc:docMk/>
            <pc:sldMk cId="4227937303" sldId="323"/>
            <ac:spMk id="7" creationId="{A17522DB-F690-AAA2-A4F2-B0700C9413BF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42:44.246" v="129" actId="14100"/>
          <ac:spMkLst>
            <pc:docMk/>
            <pc:sldMk cId="4227937303" sldId="323"/>
            <ac:spMk id="42" creationId="{B2C37D75-8FA9-8E6F-1FC8-2FB70573BFC8}"/>
          </ac:spMkLst>
        </pc:spChg>
        <pc:picChg chg="add del mod modCrop">
          <ac:chgData name="Irwan, Nathaniel" userId="S::nathaniel.irwan@ucsf.edu::6e8e97c7-258e-4e26-ad7b-acbeb48b5e00" providerId="AD" clId="Web-{4D517F20-A798-E423-3922-28EE10E3AA1C}" dt="2024-04-09T23:54:27.112" v="24"/>
          <ac:picMkLst>
            <pc:docMk/>
            <pc:sldMk cId="4227937303" sldId="323"/>
            <ac:picMk id="5" creationId="{0FE66C81-0843-FF86-BF30-ED290C9D3857}"/>
          </ac:picMkLst>
        </pc:picChg>
        <pc:picChg chg="mod">
          <ac:chgData name="Irwan, Nathaniel" userId="S::nathaniel.irwan@ucsf.edu::6e8e97c7-258e-4e26-ad7b-acbeb48b5e00" providerId="AD" clId="Web-{4D517F20-A798-E423-3922-28EE10E3AA1C}" dt="2024-04-09T23:53:23.641" v="7" actId="1076"/>
          <ac:picMkLst>
            <pc:docMk/>
            <pc:sldMk cId="4227937303" sldId="323"/>
            <ac:picMk id="13" creationId="{F70C62D4-1AAC-70DA-A53C-FFC60A1A45B8}"/>
          </ac:picMkLst>
        </pc:picChg>
      </pc:sldChg>
      <pc:sldChg chg="addSp delSp modSp">
        <pc:chgData name="Irwan, Nathaniel" userId="S::nathaniel.irwan@ucsf.edu::6e8e97c7-258e-4e26-ad7b-acbeb48b5e00" providerId="AD" clId="Web-{4D517F20-A798-E423-3922-28EE10E3AA1C}" dt="2024-04-10T15:43:03.544" v="133" actId="20577"/>
        <pc:sldMkLst>
          <pc:docMk/>
          <pc:sldMk cId="788963775" sldId="324"/>
        </pc:sldMkLst>
        <pc:spChg chg="mod">
          <ac:chgData name="Irwan, Nathaniel" userId="S::nathaniel.irwan@ucsf.edu::6e8e97c7-258e-4e26-ad7b-acbeb48b5e00" providerId="AD" clId="Web-{4D517F20-A798-E423-3922-28EE10E3AA1C}" dt="2024-04-10T15:43:03.544" v="133" actId="20577"/>
          <ac:spMkLst>
            <pc:docMk/>
            <pc:sldMk cId="788963775" sldId="324"/>
            <ac:spMk id="2" creationId="{AB05EB90-D77A-88C9-56E1-997E5088E282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09T23:54:24.237" v="23"/>
          <ac:spMkLst>
            <pc:docMk/>
            <pc:sldMk cId="788963775" sldId="324"/>
            <ac:spMk id="6" creationId="{B7AA246F-9012-F247-EED7-1594D5C67FBC}"/>
          </ac:spMkLst>
        </pc:spChg>
        <pc:spChg chg="mod">
          <ac:chgData name="Irwan, Nathaniel" userId="S::nathaniel.irwan@ucsf.edu::6e8e97c7-258e-4e26-ad7b-acbeb48b5e00" providerId="AD" clId="Web-{4D517F20-A798-E423-3922-28EE10E3AA1C}" dt="2024-04-09T23:55:07.347" v="33" actId="1076"/>
          <ac:spMkLst>
            <pc:docMk/>
            <pc:sldMk cId="788963775" sldId="324"/>
            <ac:spMk id="15" creationId="{E2A2CF06-0653-CD4A-E262-A57312D87E38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09T23:55:11.879" v="35"/>
          <ac:spMkLst>
            <pc:docMk/>
            <pc:sldMk cId="788963775" sldId="324"/>
            <ac:spMk id="17" creationId="{E92CD8E9-CD56-1FEA-40BB-37F7A18F25B8}"/>
          </ac:spMkLst>
        </pc:spChg>
        <pc:spChg chg="mod">
          <ac:chgData name="Irwan, Nathaniel" userId="S::nathaniel.irwan@ucsf.edu::6e8e97c7-258e-4e26-ad7b-acbeb48b5e00" providerId="AD" clId="Web-{4D517F20-A798-E423-3922-28EE10E3AA1C}" dt="2024-04-09T23:55:35.536" v="38" actId="1076"/>
          <ac:spMkLst>
            <pc:docMk/>
            <pc:sldMk cId="788963775" sldId="324"/>
            <ac:spMk id="30" creationId="{370D08E4-ADF9-7134-62E1-79D63CE356C2}"/>
          </ac:spMkLst>
        </pc:spChg>
        <pc:picChg chg="del">
          <ac:chgData name="Irwan, Nathaniel" userId="S::nathaniel.irwan@ucsf.edu::6e8e97c7-258e-4e26-ad7b-acbeb48b5e00" providerId="AD" clId="Web-{4D517F20-A798-E423-3922-28EE10E3AA1C}" dt="2024-04-09T23:54:18.221" v="20"/>
          <ac:picMkLst>
            <pc:docMk/>
            <pc:sldMk cId="788963775" sldId="324"/>
            <ac:picMk id="4" creationId="{056B2DAC-9C79-7257-D016-1B9D990D8A4C}"/>
          </ac:picMkLst>
        </pc:picChg>
        <pc:picChg chg="add mod">
          <ac:chgData name="Irwan, Nathaniel" userId="S::nathaniel.irwan@ucsf.edu::6e8e97c7-258e-4e26-ad7b-acbeb48b5e00" providerId="AD" clId="Web-{4D517F20-A798-E423-3922-28EE10E3AA1C}" dt="2024-04-09T23:55:07.410" v="34" actId="1076"/>
          <ac:picMkLst>
            <pc:docMk/>
            <pc:sldMk cId="788963775" sldId="324"/>
            <ac:picMk id="11" creationId="{F561DA43-FC67-A581-C06D-4F88CFEC04AE}"/>
          </ac:picMkLst>
        </pc:picChg>
        <pc:picChg chg="add del mod">
          <ac:chgData name="Irwan, Nathaniel" userId="S::nathaniel.irwan@ucsf.edu::6e8e97c7-258e-4e26-ad7b-acbeb48b5e00" providerId="AD" clId="Web-{4D517F20-A798-E423-3922-28EE10E3AA1C}" dt="2024-04-09T23:55:11.879" v="36"/>
          <ac:picMkLst>
            <pc:docMk/>
            <pc:sldMk cId="788963775" sldId="324"/>
            <ac:picMk id="13" creationId="{79865E11-5959-2E46-B1C2-2DB376DEA503}"/>
          </ac:picMkLst>
        </pc:picChg>
      </pc:sldChg>
      <pc:sldChg chg="addSp delSp modSp del">
        <pc:chgData name="Irwan, Nathaniel" userId="S::nathaniel.irwan@ucsf.edu::6e8e97c7-258e-4e26-ad7b-acbeb48b5e00" providerId="AD" clId="Web-{4D517F20-A798-E423-3922-28EE10E3AA1C}" dt="2024-04-10T15:42:56.700" v="132"/>
        <pc:sldMkLst>
          <pc:docMk/>
          <pc:sldMk cId="1012093818" sldId="325"/>
        </pc:sldMkLst>
        <pc:spChg chg="mod">
          <ac:chgData name="Irwan, Nathaniel" userId="S::nathaniel.irwan@ucsf.edu::6e8e97c7-258e-4e26-ad7b-acbeb48b5e00" providerId="AD" clId="Web-{4D517F20-A798-E423-3922-28EE10E3AA1C}" dt="2024-04-10T15:37:31.438" v="51" actId="20577"/>
          <ac:spMkLst>
            <pc:docMk/>
            <pc:sldMk cId="1012093818" sldId="325"/>
            <ac:spMk id="2" creationId="{61001F74-60AF-8EED-9D5A-F18760403A1D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40:06.647" v="86" actId="20577"/>
          <ac:spMkLst>
            <pc:docMk/>
            <pc:sldMk cId="1012093818" sldId="325"/>
            <ac:spMk id="9" creationId="{3A2684EA-9153-F84B-528B-0A42FD061877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37:55.251" v="59" actId="20577"/>
          <ac:spMkLst>
            <pc:docMk/>
            <pc:sldMk cId="1012093818" sldId="325"/>
            <ac:spMk id="38" creationId="{CF1D3DD8-85CF-9324-5A66-E746DF3999F8}"/>
          </ac:spMkLst>
        </pc:spChg>
        <pc:picChg chg="add del mod">
          <ac:chgData name="Irwan, Nathaniel" userId="S::nathaniel.irwan@ucsf.edu::6e8e97c7-258e-4e26-ad7b-acbeb48b5e00" providerId="AD" clId="Web-{4D517F20-A798-E423-3922-28EE10E3AA1C}" dt="2024-04-10T15:38:28.596" v="72"/>
          <ac:picMkLst>
            <pc:docMk/>
            <pc:sldMk cId="1012093818" sldId="325"/>
            <ac:picMk id="5" creationId="{AA1D17E5-0856-4C9D-A32E-6C3FED0A1807}"/>
          </ac:picMkLst>
        </pc:picChg>
        <pc:picChg chg="mod modCrop">
          <ac:chgData name="Irwan, Nathaniel" userId="S::nathaniel.irwan@ucsf.edu::6e8e97c7-258e-4e26-ad7b-acbeb48b5e00" providerId="AD" clId="Web-{4D517F20-A798-E423-3922-28EE10E3AA1C}" dt="2024-04-09T23:52:34.327" v="2" actId="14100"/>
          <ac:picMkLst>
            <pc:docMk/>
            <pc:sldMk cId="1012093818" sldId="325"/>
            <ac:picMk id="6" creationId="{F24292B9-A226-EF8F-AAEA-44D6377190F4}"/>
          </ac:picMkLst>
        </pc:picChg>
        <pc:picChg chg="mod modCrop">
          <ac:chgData name="Irwan, Nathaniel" userId="S::nathaniel.irwan@ucsf.edu::6e8e97c7-258e-4e26-ad7b-acbeb48b5e00" providerId="AD" clId="Web-{4D517F20-A798-E423-3922-28EE10E3AA1C}" dt="2024-04-10T15:38:36.222" v="74" actId="1076"/>
          <ac:picMkLst>
            <pc:docMk/>
            <pc:sldMk cId="1012093818" sldId="325"/>
            <ac:picMk id="7" creationId="{0146CE4F-0669-BCBE-3B63-3E143BFB69AF}"/>
          </ac:picMkLst>
        </pc:picChg>
        <pc:picChg chg="add del">
          <ac:chgData name="Irwan, Nathaniel" userId="S::nathaniel.irwan@ucsf.edu::6e8e97c7-258e-4e26-ad7b-acbeb48b5e00" providerId="AD" clId="Web-{4D517F20-A798-E423-3922-28EE10E3AA1C}" dt="2024-04-10T15:38:37.409" v="75"/>
          <ac:picMkLst>
            <pc:docMk/>
            <pc:sldMk cId="1012093818" sldId="325"/>
            <ac:picMk id="8" creationId="{F9C6DA04-322B-2920-B7C2-915268546A00}"/>
          </ac:picMkLst>
        </pc:picChg>
      </pc:sldChg>
      <pc:sldChg chg="modSp">
        <pc:chgData name="Irwan, Nathaniel" userId="S::nathaniel.irwan@ucsf.edu::6e8e97c7-258e-4e26-ad7b-acbeb48b5e00" providerId="AD" clId="Web-{4D517F20-A798-E423-3922-28EE10E3AA1C}" dt="2024-04-10T15:50:41.577" v="200" actId="20577"/>
        <pc:sldMkLst>
          <pc:docMk/>
          <pc:sldMk cId="3698982301" sldId="329"/>
        </pc:sldMkLst>
        <pc:spChg chg="mod">
          <ac:chgData name="Irwan, Nathaniel" userId="S::nathaniel.irwan@ucsf.edu::6e8e97c7-258e-4e26-ad7b-acbeb48b5e00" providerId="AD" clId="Web-{4D517F20-A798-E423-3922-28EE10E3AA1C}" dt="2024-04-10T15:50:41.577" v="200" actId="20577"/>
          <ac:spMkLst>
            <pc:docMk/>
            <pc:sldMk cId="3698982301" sldId="329"/>
            <ac:spMk id="2" creationId="{61001F74-60AF-8EED-9D5A-F18760403A1D}"/>
          </ac:spMkLst>
        </pc:spChg>
      </pc:sldChg>
      <pc:sldChg chg="modSp">
        <pc:chgData name="Irwan, Nathaniel" userId="S::nathaniel.irwan@ucsf.edu::6e8e97c7-258e-4e26-ad7b-acbeb48b5e00" providerId="AD" clId="Web-{4D517F20-A798-E423-3922-28EE10E3AA1C}" dt="2024-04-10T15:50:37.311" v="199" actId="20577"/>
        <pc:sldMkLst>
          <pc:docMk/>
          <pc:sldMk cId="3719876214" sldId="330"/>
        </pc:sldMkLst>
        <pc:spChg chg="mod">
          <ac:chgData name="Irwan, Nathaniel" userId="S::nathaniel.irwan@ucsf.edu::6e8e97c7-258e-4e26-ad7b-acbeb48b5e00" providerId="AD" clId="Web-{4D517F20-A798-E423-3922-28EE10E3AA1C}" dt="2024-04-10T15:50:37.311" v="199" actId="20577"/>
          <ac:spMkLst>
            <pc:docMk/>
            <pc:sldMk cId="3719876214" sldId="330"/>
            <ac:spMk id="2" creationId="{61001F74-60AF-8EED-9D5A-F18760403A1D}"/>
          </ac:spMkLst>
        </pc:spChg>
      </pc:sldChg>
      <pc:sldChg chg="add del replId">
        <pc:chgData name="Irwan, Nathaniel" userId="S::nathaniel.irwan@ucsf.edu::6e8e97c7-258e-4e26-ad7b-acbeb48b5e00" providerId="AD" clId="Web-{4D517F20-A798-E423-3922-28EE10E3AA1C}" dt="2024-04-10T15:37:48.626" v="55"/>
        <pc:sldMkLst>
          <pc:docMk/>
          <pc:sldMk cId="3789808172" sldId="331"/>
        </pc:sldMkLst>
      </pc:sldChg>
      <pc:sldChg chg="addSp delSp modSp add del replId">
        <pc:chgData name="Irwan, Nathaniel" userId="S::nathaniel.irwan@ucsf.edu::6e8e97c7-258e-4e26-ad7b-acbeb48b5e00" providerId="AD" clId="Web-{4D517F20-A798-E423-3922-28EE10E3AA1C}" dt="2024-04-10T16:21:31.910" v="383"/>
        <pc:sldMkLst>
          <pc:docMk/>
          <pc:sldMk cId="3903084862" sldId="331"/>
        </pc:sldMkLst>
        <pc:spChg chg="add mod">
          <ac:chgData name="Irwan, Nathaniel" userId="S::nathaniel.irwan@ucsf.edu::6e8e97c7-258e-4e26-ad7b-acbeb48b5e00" providerId="AD" clId="Web-{4D517F20-A798-E423-3922-28EE10E3AA1C}" dt="2024-04-10T15:41:55.135" v="118" actId="1076"/>
          <ac:spMkLst>
            <pc:docMk/>
            <pc:sldMk cId="3903084862" sldId="331"/>
            <ac:spMk id="5" creationId="{70AA5E43-1C0E-3888-A2FF-99F912648DA3}"/>
          </ac:spMkLst>
        </pc:spChg>
        <pc:spChg chg="add mod">
          <ac:chgData name="Irwan, Nathaniel" userId="S::nathaniel.irwan@ucsf.edu::6e8e97c7-258e-4e26-ad7b-acbeb48b5e00" providerId="AD" clId="Web-{4D517F20-A798-E423-3922-28EE10E3AA1C}" dt="2024-04-10T15:42:04.011" v="122" actId="1076"/>
          <ac:spMkLst>
            <pc:docMk/>
            <pc:sldMk cId="3903084862" sldId="331"/>
            <ac:spMk id="7" creationId="{C6660984-3501-5092-4515-F4FEF7DE6BD3}"/>
          </ac:spMkLst>
        </pc:spChg>
        <pc:spChg chg="del">
          <ac:chgData name="Irwan, Nathaniel" userId="S::nathaniel.irwan@ucsf.edu::6e8e97c7-258e-4e26-ad7b-acbeb48b5e00" providerId="AD" clId="Web-{4D517F20-A798-E423-3922-28EE10E3AA1C}" dt="2024-04-10T15:42:29.949" v="125"/>
          <ac:spMkLst>
            <pc:docMk/>
            <pc:sldMk cId="3903084862" sldId="331"/>
            <ac:spMk id="9" creationId="{3A2684EA-9153-F84B-528B-0A42FD061877}"/>
          </ac:spMkLst>
        </pc:spChg>
        <pc:spChg chg="add mod">
          <ac:chgData name="Irwan, Nathaniel" userId="S::nathaniel.irwan@ucsf.edu::6e8e97c7-258e-4e26-ad7b-acbeb48b5e00" providerId="AD" clId="Web-{4D517F20-A798-E423-3922-28EE10E3AA1C}" dt="2024-04-10T15:41:59.495" v="121" actId="1076"/>
          <ac:spMkLst>
            <pc:docMk/>
            <pc:sldMk cId="3903084862" sldId="331"/>
            <ac:spMk id="10" creationId="{B30E8E42-8F5E-1FDD-8DC1-D33E6D1AC993}"/>
          </ac:spMkLst>
        </pc:spChg>
        <pc:spChg chg="add">
          <ac:chgData name="Irwan, Nathaniel" userId="S::nathaniel.irwan@ucsf.edu::6e8e97c7-258e-4e26-ad7b-acbeb48b5e00" providerId="AD" clId="Web-{4D517F20-A798-E423-3922-28EE10E3AA1C}" dt="2024-04-10T15:42:36.652" v="128"/>
          <ac:spMkLst>
            <pc:docMk/>
            <pc:sldMk cId="3903084862" sldId="331"/>
            <ac:spMk id="17" creationId="{5833ED98-1CC9-8003-4FC3-4F467D53C67E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41:29.509" v="108" actId="14100"/>
          <ac:spMkLst>
            <pc:docMk/>
            <pc:sldMk cId="3903084862" sldId="331"/>
            <ac:spMk id="20" creationId="{E71A13C6-6AD6-E3FC-C948-9909D0882A7F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40:32.413" v="88" actId="20577"/>
          <ac:spMkLst>
            <pc:docMk/>
            <pc:sldMk cId="3903084862" sldId="331"/>
            <ac:spMk id="24" creationId="{A76ABE1B-7027-590B-52DD-1593FF7A7279}"/>
          </ac:spMkLst>
        </pc:spChg>
        <pc:spChg chg="del">
          <ac:chgData name="Irwan, Nathaniel" userId="S::nathaniel.irwan@ucsf.edu::6e8e97c7-258e-4e26-ad7b-acbeb48b5e00" providerId="AD" clId="Web-{4D517F20-A798-E423-3922-28EE10E3AA1C}" dt="2024-04-10T15:41:39.885" v="111"/>
          <ac:spMkLst>
            <pc:docMk/>
            <pc:sldMk cId="3903084862" sldId="331"/>
            <ac:spMk id="38" creationId="{CF1D3DD8-85CF-9324-5A66-E746DF3999F8}"/>
          </ac:spMkLst>
        </pc:spChg>
        <pc:spChg chg="del">
          <ac:chgData name="Irwan, Nathaniel" userId="S::nathaniel.irwan@ucsf.edu::6e8e97c7-258e-4e26-ad7b-acbeb48b5e00" providerId="AD" clId="Web-{4D517F20-A798-E423-3922-28EE10E3AA1C}" dt="2024-04-10T15:41:39.885" v="110"/>
          <ac:spMkLst>
            <pc:docMk/>
            <pc:sldMk cId="3903084862" sldId="331"/>
            <ac:spMk id="40" creationId="{B0EC32A2-FEE0-BA37-A98E-00C1262EF2CE}"/>
          </ac:spMkLst>
        </pc:spChg>
        <pc:spChg chg="del">
          <ac:chgData name="Irwan, Nathaniel" userId="S::nathaniel.irwan@ucsf.edu::6e8e97c7-258e-4e26-ad7b-acbeb48b5e00" providerId="AD" clId="Web-{4D517F20-A798-E423-3922-28EE10E3AA1C}" dt="2024-04-10T15:41:39.885" v="109"/>
          <ac:spMkLst>
            <pc:docMk/>
            <pc:sldMk cId="3903084862" sldId="331"/>
            <ac:spMk id="42" creationId="{B2C37D75-8FA9-8E6F-1FC8-2FB70573BFC8}"/>
          </ac:spMkLst>
        </pc:spChg>
        <pc:picChg chg="add mod">
          <ac:chgData name="Irwan, Nathaniel" userId="S::nathaniel.irwan@ucsf.edu::6e8e97c7-258e-4e26-ad7b-acbeb48b5e00" providerId="AD" clId="Web-{4D517F20-A798-E423-3922-28EE10E3AA1C}" dt="2024-04-10T16:21:31.910" v="383"/>
          <ac:picMkLst>
            <pc:docMk/>
            <pc:sldMk cId="3903084862" sldId="331"/>
            <ac:picMk id="12" creationId="{218585CB-8C85-8BFC-9602-4387DB3812A0}"/>
          </ac:picMkLst>
        </pc:picChg>
        <pc:picChg chg="del">
          <ac:chgData name="Irwan, Nathaniel" userId="S::nathaniel.irwan@ucsf.edu::6e8e97c7-258e-4e26-ad7b-acbeb48b5e00" providerId="AD" clId="Web-{4D517F20-A798-E423-3922-28EE10E3AA1C}" dt="2024-04-10T15:42:23.418" v="123"/>
          <ac:picMkLst>
            <pc:docMk/>
            <pc:sldMk cId="3903084862" sldId="331"/>
            <ac:picMk id="13" creationId="{F70C62D4-1AAC-70DA-A53C-FFC60A1A45B8}"/>
          </ac:picMkLst>
        </pc:picChg>
        <pc:picChg chg="add del">
          <ac:chgData name="Irwan, Nathaniel" userId="S::nathaniel.irwan@ucsf.edu::6e8e97c7-258e-4e26-ad7b-acbeb48b5e00" providerId="AD" clId="Web-{4D517F20-A798-E423-3922-28EE10E3AA1C}" dt="2024-04-10T15:42:31.637" v="127"/>
          <ac:picMkLst>
            <pc:docMk/>
            <pc:sldMk cId="3903084862" sldId="331"/>
            <ac:picMk id="15" creationId="{9666F23D-3CDC-A4EF-B47D-8EECECA4A42C}"/>
          </ac:picMkLst>
        </pc:picChg>
      </pc:sldChg>
      <pc:sldChg chg="new del">
        <pc:chgData name="Irwan, Nathaniel" userId="S::nathaniel.irwan@ucsf.edu::6e8e97c7-258e-4e26-ad7b-acbeb48b5e00" providerId="AD" clId="Web-{4D517F20-A798-E423-3922-28EE10E3AA1C}" dt="2024-04-10T15:51:23.922" v="204"/>
        <pc:sldMkLst>
          <pc:docMk/>
          <pc:sldMk cId="2554315979" sldId="332"/>
        </pc:sldMkLst>
      </pc:sldChg>
      <pc:sldChg chg="modSp add ord replId">
        <pc:chgData name="Irwan, Nathaniel" userId="S::nathaniel.irwan@ucsf.edu::6e8e97c7-258e-4e26-ad7b-acbeb48b5e00" providerId="AD" clId="Web-{4D517F20-A798-E423-3922-28EE10E3AA1C}" dt="2024-04-10T15:51:32.125" v="212" actId="20577"/>
        <pc:sldMkLst>
          <pc:docMk/>
          <pc:sldMk cId="1938783788" sldId="333"/>
        </pc:sldMkLst>
        <pc:spChg chg="mod">
          <ac:chgData name="Irwan, Nathaniel" userId="S::nathaniel.irwan@ucsf.edu::6e8e97c7-258e-4e26-ad7b-acbeb48b5e00" providerId="AD" clId="Web-{4D517F20-A798-E423-3922-28EE10E3AA1C}" dt="2024-04-10T15:51:32.125" v="212" actId="20577"/>
          <ac:spMkLst>
            <pc:docMk/>
            <pc:sldMk cId="1938783788" sldId="333"/>
            <ac:spMk id="3" creationId="{7803C622-5EA0-4E93-400F-8C4689D394E8}"/>
          </ac:spMkLst>
        </pc:spChg>
      </pc:sldChg>
      <pc:sldChg chg="addSp delSp modSp add mod replId modClrScheme chgLayout">
        <pc:chgData name="Irwan, Nathaniel" userId="S::nathaniel.irwan@ucsf.edu::6e8e97c7-258e-4e26-ad7b-acbeb48b5e00" providerId="AD" clId="Web-{4D517F20-A798-E423-3922-28EE10E3AA1C}" dt="2024-04-10T15:57:57.280" v="294" actId="20577"/>
        <pc:sldMkLst>
          <pc:docMk/>
          <pc:sldMk cId="3190575096" sldId="334"/>
        </pc:sldMkLst>
        <pc:spChg chg="mod">
          <ac:chgData name="Irwan, Nathaniel" userId="S::nathaniel.irwan@ucsf.edu::6e8e97c7-258e-4e26-ad7b-acbeb48b5e00" providerId="AD" clId="Web-{4D517F20-A798-E423-3922-28EE10E3AA1C}" dt="2024-04-10T15:56:34.949" v="266"/>
          <ac:spMkLst>
            <pc:docMk/>
            <pc:sldMk cId="3190575096" sldId="334"/>
            <ac:spMk id="2" creationId="{5336C10F-FA88-74D1-3B09-6635108D081F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5:56:34.949" v="266"/>
          <ac:spMkLst>
            <pc:docMk/>
            <pc:sldMk cId="3190575096" sldId="334"/>
            <ac:spMk id="3" creationId="{C30F4F2C-348B-673A-7C58-38EAACED00B8}"/>
          </ac:spMkLst>
        </pc:spChg>
        <pc:spChg chg="del mod">
          <ac:chgData name="Irwan, Nathaniel" userId="S::nathaniel.irwan@ucsf.edu::6e8e97c7-258e-4e26-ad7b-acbeb48b5e00" providerId="AD" clId="Web-{4D517F20-A798-E423-3922-28EE10E3AA1C}" dt="2024-04-10T15:57:16.888" v="279"/>
          <ac:spMkLst>
            <pc:docMk/>
            <pc:sldMk cId="3190575096" sldId="334"/>
            <ac:spMk id="4" creationId="{0CA94D47-232B-DCA3-8D47-BF2701318CA9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10T15:57:23.060" v="281"/>
          <ac:spMkLst>
            <pc:docMk/>
            <pc:sldMk cId="3190575096" sldId="334"/>
            <ac:spMk id="9" creationId="{621F985F-9B47-0CAA-5902-897BF997672D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10T15:57:16.794" v="278"/>
          <ac:spMkLst>
            <pc:docMk/>
            <pc:sldMk cId="3190575096" sldId="334"/>
            <ac:spMk id="11" creationId="{61A9C8C2-1D12-5C31-A02D-C8115FD4D260}"/>
          </ac:spMkLst>
        </pc:spChg>
        <pc:spChg chg="add del mod">
          <ac:chgData name="Irwan, Nathaniel" userId="S::nathaniel.irwan@ucsf.edu::6e8e97c7-258e-4e26-ad7b-acbeb48b5e00" providerId="AD" clId="Web-{4D517F20-A798-E423-3922-28EE10E3AA1C}" dt="2024-04-10T15:57:35.592" v="284"/>
          <ac:spMkLst>
            <pc:docMk/>
            <pc:sldMk cId="3190575096" sldId="334"/>
            <ac:spMk id="12" creationId="{9D85FF58-72F4-F287-08C0-1B5FCF771D8E}"/>
          </ac:spMkLst>
        </pc:spChg>
        <pc:spChg chg="add mod">
          <ac:chgData name="Irwan, Nathaniel" userId="S::nathaniel.irwan@ucsf.edu::6e8e97c7-258e-4e26-ad7b-acbeb48b5e00" providerId="AD" clId="Web-{4D517F20-A798-E423-3922-28EE10E3AA1C}" dt="2024-04-10T15:57:57.280" v="294" actId="20577"/>
          <ac:spMkLst>
            <pc:docMk/>
            <pc:sldMk cId="3190575096" sldId="334"/>
            <ac:spMk id="13" creationId="{31E43C58-6A36-A5CB-133C-EAA3EAC5A764}"/>
          </ac:spMkLst>
        </pc:spChg>
        <pc:spChg chg="add mod">
          <ac:chgData name="Irwan, Nathaniel" userId="S::nathaniel.irwan@ucsf.edu::6e8e97c7-258e-4e26-ad7b-acbeb48b5e00" providerId="AD" clId="Web-{4D517F20-A798-E423-3922-28EE10E3AA1C}" dt="2024-04-10T15:57:35.982" v="285"/>
          <ac:spMkLst>
            <pc:docMk/>
            <pc:sldMk cId="3190575096" sldId="334"/>
            <ac:spMk id="15" creationId="{BEE55727-8124-7783-CE0D-09B56AF18B2D}"/>
          </ac:spMkLst>
        </pc:spChg>
        <pc:spChg chg="add mod">
          <ac:chgData name="Irwan, Nathaniel" userId="S::nathaniel.irwan@ucsf.edu::6e8e97c7-258e-4e26-ad7b-acbeb48b5e00" providerId="AD" clId="Web-{4D517F20-A798-E423-3922-28EE10E3AA1C}" dt="2024-04-10T15:57:45.155" v="290" actId="20577"/>
          <ac:spMkLst>
            <pc:docMk/>
            <pc:sldMk cId="3190575096" sldId="334"/>
            <ac:spMk id="17" creationId="{AD8B8086-7339-3E43-6B0C-9F983B336FD2}"/>
          </ac:spMkLst>
        </pc:spChg>
        <pc:picChg chg="del mod">
          <ac:chgData name="Irwan, Nathaniel" userId="S::nathaniel.irwan@ucsf.edu::6e8e97c7-258e-4e26-ad7b-acbeb48b5e00" providerId="AD" clId="Web-{4D517F20-A798-E423-3922-28EE10E3AA1C}" dt="2024-04-10T15:57:04.466" v="276"/>
          <ac:picMkLst>
            <pc:docMk/>
            <pc:sldMk cId="3190575096" sldId="334"/>
            <ac:picMk id="6" creationId="{E65401C0-1688-8BD7-78F8-EDC1C34888D3}"/>
          </ac:picMkLst>
        </pc:picChg>
        <pc:picChg chg="add mod modCrop">
          <ac:chgData name="Irwan, Nathaniel" userId="S::nathaniel.irwan@ucsf.edu::6e8e97c7-258e-4e26-ad7b-acbeb48b5e00" providerId="AD" clId="Web-{4D517F20-A798-E423-3922-28EE10E3AA1C}" dt="2024-04-10T15:57:07.778" v="277" actId="1076"/>
          <ac:picMkLst>
            <pc:docMk/>
            <pc:sldMk cId="3190575096" sldId="334"/>
            <ac:picMk id="7" creationId="{A4AC9952-1A35-145E-B6AB-9F632C788018}"/>
          </ac:picMkLst>
        </pc:picChg>
      </pc:sldChg>
      <pc:sldChg chg="addSp delSp modSp add ord replId">
        <pc:chgData name="Irwan, Nathaniel" userId="S::nathaniel.irwan@ucsf.edu::6e8e97c7-258e-4e26-ad7b-acbeb48b5e00" providerId="AD" clId="Web-{4D517F20-A798-E423-3922-28EE10E3AA1C}" dt="2024-04-10T16:13:03.704" v="331" actId="1076"/>
        <pc:sldMkLst>
          <pc:docMk/>
          <pc:sldMk cId="1079127201" sldId="335"/>
        </pc:sldMkLst>
        <pc:spChg chg="mod">
          <ac:chgData name="Irwan, Nathaniel" userId="S::nathaniel.irwan@ucsf.edu::6e8e97c7-258e-4e26-ad7b-acbeb48b5e00" providerId="AD" clId="Web-{4D517F20-A798-E423-3922-28EE10E3AA1C}" dt="2024-04-10T16:12:01.077" v="318" actId="20577"/>
          <ac:spMkLst>
            <pc:docMk/>
            <pc:sldMk cId="1079127201" sldId="335"/>
            <ac:spMk id="2" creationId="{5336C10F-FA88-74D1-3B09-6635108D081F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11:52.748" v="314" actId="20577"/>
          <ac:spMkLst>
            <pc:docMk/>
            <pc:sldMk cId="1079127201" sldId="335"/>
            <ac:spMk id="13" creationId="{31E43C58-6A36-A5CB-133C-EAA3EAC5A764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08:26.616" v="310" actId="20577"/>
          <ac:spMkLst>
            <pc:docMk/>
            <pc:sldMk cId="1079127201" sldId="335"/>
            <ac:spMk id="15" creationId="{BEE55727-8124-7783-CE0D-09B56AF18B2D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08:35.100" v="312" actId="20577"/>
          <ac:spMkLst>
            <pc:docMk/>
            <pc:sldMk cId="1079127201" sldId="335"/>
            <ac:spMk id="17" creationId="{AD8B8086-7339-3E43-6B0C-9F983B336FD2}"/>
          </ac:spMkLst>
        </pc:spChg>
        <pc:picChg chg="add mod modCrop">
          <ac:chgData name="Irwan, Nathaniel" userId="S::nathaniel.irwan@ucsf.edu::6e8e97c7-258e-4e26-ad7b-acbeb48b5e00" providerId="AD" clId="Web-{4D517F20-A798-E423-3922-28EE10E3AA1C}" dt="2024-04-10T16:13:03.704" v="331" actId="1076"/>
          <ac:picMkLst>
            <pc:docMk/>
            <pc:sldMk cId="1079127201" sldId="335"/>
            <ac:picMk id="4" creationId="{171AD623-5E33-887C-B542-113D3E5BC113}"/>
          </ac:picMkLst>
        </pc:picChg>
        <pc:picChg chg="del">
          <ac:chgData name="Irwan, Nathaniel" userId="S::nathaniel.irwan@ucsf.edu::6e8e97c7-258e-4e26-ad7b-acbeb48b5e00" providerId="AD" clId="Web-{4D517F20-A798-E423-3922-28EE10E3AA1C}" dt="2024-04-10T16:13:00.376" v="330"/>
          <ac:picMkLst>
            <pc:docMk/>
            <pc:sldMk cId="1079127201" sldId="335"/>
            <ac:picMk id="7" creationId="{A4AC9952-1A35-145E-B6AB-9F632C788018}"/>
          </ac:picMkLst>
        </pc:picChg>
      </pc:sldChg>
      <pc:sldChg chg="addSp delSp modSp add ord replId">
        <pc:chgData name="Irwan, Nathaniel" userId="S::nathaniel.irwan@ucsf.edu::6e8e97c7-258e-4e26-ad7b-acbeb48b5e00" providerId="AD" clId="Web-{4D517F20-A798-E423-3922-28EE10E3AA1C}" dt="2024-04-10T16:20:47.190" v="381" actId="1076"/>
        <pc:sldMkLst>
          <pc:docMk/>
          <pc:sldMk cId="3782774221" sldId="336"/>
        </pc:sldMkLst>
        <pc:spChg chg="mod">
          <ac:chgData name="Irwan, Nathaniel" userId="S::nathaniel.irwan@ucsf.edu::6e8e97c7-258e-4e26-ad7b-acbeb48b5e00" providerId="AD" clId="Web-{4D517F20-A798-E423-3922-28EE10E3AA1C}" dt="2024-04-10T16:18:25.169" v="370" actId="14100"/>
          <ac:spMkLst>
            <pc:docMk/>
            <pc:sldMk cId="3782774221" sldId="336"/>
            <ac:spMk id="13" creationId="{31E43C58-6A36-A5CB-133C-EAA3EAC5A764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17:35.433" v="342" actId="20577"/>
          <ac:spMkLst>
            <pc:docMk/>
            <pc:sldMk cId="3782774221" sldId="336"/>
            <ac:spMk id="15" creationId="{BEE55727-8124-7783-CE0D-09B56AF18B2D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17:40.699" v="344" actId="20577"/>
          <ac:spMkLst>
            <pc:docMk/>
            <pc:sldMk cId="3782774221" sldId="336"/>
            <ac:spMk id="17" creationId="{AD8B8086-7339-3E43-6B0C-9F983B336FD2}"/>
          </ac:spMkLst>
        </pc:spChg>
        <pc:picChg chg="del">
          <ac:chgData name="Irwan, Nathaniel" userId="S::nathaniel.irwan@ucsf.edu::6e8e97c7-258e-4e26-ad7b-acbeb48b5e00" providerId="AD" clId="Web-{4D517F20-A798-E423-3922-28EE10E3AA1C}" dt="2024-04-10T16:20:45.174" v="380"/>
          <ac:picMkLst>
            <pc:docMk/>
            <pc:sldMk cId="3782774221" sldId="336"/>
            <ac:picMk id="4" creationId="{171AD623-5E33-887C-B542-113D3E5BC113}"/>
          </ac:picMkLst>
        </pc:picChg>
        <pc:picChg chg="add mod modCrop">
          <ac:chgData name="Irwan, Nathaniel" userId="S::nathaniel.irwan@ucsf.edu::6e8e97c7-258e-4e26-ad7b-acbeb48b5e00" providerId="AD" clId="Web-{4D517F20-A798-E423-3922-28EE10E3AA1C}" dt="2024-04-10T16:20:47.190" v="381" actId="1076"/>
          <ac:picMkLst>
            <pc:docMk/>
            <pc:sldMk cId="3782774221" sldId="336"/>
            <ac:picMk id="5" creationId="{D6FBF8DD-4A67-C14A-1516-34638CB0C957}"/>
          </ac:picMkLst>
        </pc:picChg>
      </pc:sldChg>
      <pc:sldChg chg="addSp delSp modSp add replId">
        <pc:chgData name="Irwan, Nathaniel" userId="S::nathaniel.irwan@ucsf.edu::6e8e97c7-258e-4e26-ad7b-acbeb48b5e00" providerId="AD" clId="Web-{4D517F20-A798-E423-3922-28EE10E3AA1C}" dt="2024-04-10T16:31:34.152" v="494" actId="1076"/>
        <pc:sldMkLst>
          <pc:docMk/>
          <pc:sldMk cId="1972533185" sldId="337"/>
        </pc:sldMkLst>
        <pc:spChg chg="mod">
          <ac:chgData name="Irwan, Nathaniel" userId="S::nathaniel.irwan@ucsf.edu::6e8e97c7-258e-4e26-ad7b-acbeb48b5e00" providerId="AD" clId="Web-{4D517F20-A798-E423-3922-28EE10E3AA1C}" dt="2024-04-10T16:30:15.992" v="460" actId="20577"/>
          <ac:spMkLst>
            <pc:docMk/>
            <pc:sldMk cId="1972533185" sldId="337"/>
            <ac:spMk id="4" creationId="{A04A1011-61F8-FCE0-44F4-977940EC320C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30:10.182" v="458" actId="20577"/>
          <ac:spMkLst>
            <pc:docMk/>
            <pc:sldMk cId="1972533185" sldId="337"/>
            <ac:spMk id="5" creationId="{8146D6A0-08CE-AD59-887E-22A7A3ABB02D}"/>
          </ac:spMkLst>
        </pc:spChg>
        <pc:spChg chg="mod">
          <ac:chgData name="Irwan, Nathaniel" userId="S::nathaniel.irwan@ucsf.edu::6e8e97c7-258e-4e26-ad7b-acbeb48b5e00" providerId="AD" clId="Web-{4D517F20-A798-E423-3922-28EE10E3AA1C}" dt="2024-04-10T16:30:56.931" v="488" actId="20577"/>
          <ac:spMkLst>
            <pc:docMk/>
            <pc:sldMk cId="1972533185" sldId="337"/>
            <ac:spMk id="8" creationId="{66E9E7E8-22CF-B625-5519-3D99D64586A3}"/>
          </ac:spMkLst>
        </pc:spChg>
        <pc:picChg chg="add mod">
          <ac:chgData name="Irwan, Nathaniel" userId="S::nathaniel.irwan@ucsf.edu::6e8e97c7-258e-4e26-ad7b-acbeb48b5e00" providerId="AD" clId="Web-{4D517F20-A798-E423-3922-28EE10E3AA1C}" dt="2024-04-10T16:31:34.152" v="494" actId="1076"/>
          <ac:picMkLst>
            <pc:docMk/>
            <pc:sldMk cId="1972533185" sldId="337"/>
            <ac:picMk id="6" creationId="{66A13A34-8CDB-DD57-8FEB-E490197A47FF}"/>
          </ac:picMkLst>
        </pc:picChg>
        <pc:picChg chg="del">
          <ac:chgData name="Irwan, Nathaniel" userId="S::nathaniel.irwan@ucsf.edu::6e8e97c7-258e-4e26-ad7b-acbeb48b5e00" providerId="AD" clId="Web-{4D517F20-A798-E423-3922-28EE10E3AA1C}" dt="2024-04-10T16:31:31.620" v="493"/>
          <ac:picMkLst>
            <pc:docMk/>
            <pc:sldMk cId="1972533185" sldId="337"/>
            <ac:picMk id="11" creationId="{0ABD12EA-BE6F-C322-E2A5-1DF9E0813FC3}"/>
          </ac:picMkLst>
        </pc:picChg>
      </pc:sldChg>
    </pc:docChg>
  </pc:docChgLst>
  <pc:docChgLst>
    <pc:chgData name="Rashkovsky, Jenna" userId="S::jenna.rashkovsky@ucsf.edu::0cae12d9-8970-4968-a6bf-e3c56d0a7e2a" providerId="AD" clId="Web-{07AFAEEC-0C63-47BC-32AA-F1ACC0527A64}"/>
    <pc:docChg chg="modSld">
      <pc:chgData name="Rashkovsky, Jenna" userId="S::jenna.rashkovsky@ucsf.edu::0cae12d9-8970-4968-a6bf-e3c56d0a7e2a" providerId="AD" clId="Web-{07AFAEEC-0C63-47BC-32AA-F1ACC0527A64}" dt="2024-04-24T23:18:22.387" v="2" actId="20577"/>
      <pc:docMkLst>
        <pc:docMk/>
      </pc:docMkLst>
      <pc:sldChg chg="modSp">
        <pc:chgData name="Rashkovsky, Jenna" userId="S::jenna.rashkovsky@ucsf.edu::0cae12d9-8970-4968-a6bf-e3c56d0a7e2a" providerId="AD" clId="Web-{07AFAEEC-0C63-47BC-32AA-F1ACC0527A64}" dt="2024-04-24T23:18:22.387" v="2" actId="20577"/>
        <pc:sldMkLst>
          <pc:docMk/>
          <pc:sldMk cId="3698982301" sldId="329"/>
        </pc:sldMkLst>
        <pc:spChg chg="mod">
          <ac:chgData name="Rashkovsky, Jenna" userId="S::jenna.rashkovsky@ucsf.edu::0cae12d9-8970-4968-a6bf-e3c56d0a7e2a" providerId="AD" clId="Web-{07AFAEEC-0C63-47BC-32AA-F1ACC0527A64}" dt="2024-04-24T23:18:22.387" v="2" actId="20577"/>
          <ac:spMkLst>
            <pc:docMk/>
            <pc:sldMk cId="3698982301" sldId="329"/>
            <ac:spMk id="17" creationId="{445B0635-61BB-1F67-137C-88560BB9DE02}"/>
          </ac:spMkLst>
        </pc:spChg>
      </pc:sldChg>
    </pc:docChg>
  </pc:docChgLst>
  <pc:docChgLst>
    <pc:chgData name="Moradi, Arman" userId="S::arman.moradi@ucsf.edu::cd92c212-92b5-4d91-a50b-c4550a710002" providerId="AD" clId="Web-{B0622A75-EE95-EF34-A58F-968106037F35}"/>
    <pc:docChg chg="addSld delSld modSld">
      <pc:chgData name="Moradi, Arman" userId="S::arman.moradi@ucsf.edu::cd92c212-92b5-4d91-a50b-c4550a710002" providerId="AD" clId="Web-{B0622A75-EE95-EF34-A58F-968106037F35}" dt="2024-04-05T22:35:31.623" v="477" actId="20577"/>
      <pc:docMkLst>
        <pc:docMk/>
      </pc:docMkLst>
      <pc:sldChg chg="addSp delSp modSp">
        <pc:chgData name="Moradi, Arman" userId="S::arman.moradi@ucsf.edu::cd92c212-92b5-4d91-a50b-c4550a710002" providerId="AD" clId="Web-{B0622A75-EE95-EF34-A58F-968106037F35}" dt="2024-04-05T22:11:01.450" v="2" actId="1076"/>
        <pc:sldMkLst>
          <pc:docMk/>
          <pc:sldMk cId="2568207415" sldId="294"/>
        </pc:sldMkLst>
        <pc:picChg chg="add mod">
          <ac:chgData name="Moradi, Arman" userId="S::arman.moradi@ucsf.edu::cd92c212-92b5-4d91-a50b-c4550a710002" providerId="AD" clId="Web-{B0622A75-EE95-EF34-A58F-968106037F35}" dt="2024-04-05T22:11:01.450" v="2" actId="1076"/>
          <ac:picMkLst>
            <pc:docMk/>
            <pc:sldMk cId="2568207415" sldId="294"/>
            <ac:picMk id="5" creationId="{76B119DC-F11A-7148-3D70-183FF0AA6123}"/>
          </ac:picMkLst>
        </pc:picChg>
        <pc:picChg chg="del">
          <ac:chgData name="Moradi, Arman" userId="S::arman.moradi@ucsf.edu::cd92c212-92b5-4d91-a50b-c4550a710002" providerId="AD" clId="Web-{B0622A75-EE95-EF34-A58F-968106037F35}" dt="2024-04-05T22:10:42.386" v="0"/>
          <ac:picMkLst>
            <pc:docMk/>
            <pc:sldMk cId="2568207415" sldId="294"/>
            <ac:picMk id="8" creationId="{4ECCCB27-EC22-3E09-F9EB-02EB0E02BAE6}"/>
          </ac:picMkLst>
        </pc:picChg>
      </pc:sldChg>
      <pc:sldChg chg="addSp delSp modSp del">
        <pc:chgData name="Moradi, Arman" userId="S::arman.moradi@ucsf.edu::cd92c212-92b5-4d91-a50b-c4550a710002" providerId="AD" clId="Web-{B0622A75-EE95-EF34-A58F-968106037F35}" dt="2024-04-05T22:12:15.143" v="11"/>
        <pc:sldMkLst>
          <pc:docMk/>
          <pc:sldMk cId="3060133086" sldId="296"/>
        </pc:sldMkLst>
        <pc:picChg chg="del">
          <ac:chgData name="Moradi, Arman" userId="S::arman.moradi@ucsf.edu::cd92c212-92b5-4d91-a50b-c4550a710002" providerId="AD" clId="Web-{B0622A75-EE95-EF34-A58F-968106037F35}" dt="2024-04-05T22:11:14.451" v="3"/>
          <ac:picMkLst>
            <pc:docMk/>
            <pc:sldMk cId="3060133086" sldId="296"/>
            <ac:picMk id="4" creationId="{69A8208B-A28A-C841-E09F-049A8ED7857C}"/>
          </ac:picMkLst>
        </pc:picChg>
        <pc:picChg chg="add mod">
          <ac:chgData name="Moradi, Arman" userId="S::arman.moradi@ucsf.edu::cd92c212-92b5-4d91-a50b-c4550a710002" providerId="AD" clId="Web-{B0622A75-EE95-EF34-A58F-968106037F35}" dt="2024-04-05T22:11:25.983" v="5" actId="1076"/>
          <ac:picMkLst>
            <pc:docMk/>
            <pc:sldMk cId="3060133086" sldId="296"/>
            <ac:picMk id="7" creationId="{A83F776D-AE2A-2481-02ED-813FC0519EA2}"/>
          </ac:picMkLst>
        </pc:picChg>
      </pc:sldChg>
      <pc:sldChg chg="modSp">
        <pc:chgData name="Moradi, Arman" userId="S::arman.moradi@ucsf.edu::cd92c212-92b5-4d91-a50b-c4550a710002" providerId="AD" clId="Web-{B0622A75-EE95-EF34-A58F-968106037F35}" dt="2024-04-05T22:19:21.363" v="102" actId="20577"/>
        <pc:sldMkLst>
          <pc:docMk/>
          <pc:sldMk cId="2082289936" sldId="301"/>
        </pc:sldMkLst>
        <pc:spChg chg="mod">
          <ac:chgData name="Moradi, Arman" userId="S::arman.moradi@ucsf.edu::cd92c212-92b5-4d91-a50b-c4550a710002" providerId="AD" clId="Web-{B0622A75-EE95-EF34-A58F-968106037F35}" dt="2024-04-05T22:19:21.363" v="102" actId="20577"/>
          <ac:spMkLst>
            <pc:docMk/>
            <pc:sldMk cId="2082289936" sldId="301"/>
            <ac:spMk id="6" creationId="{0731C7D0-E333-0015-B830-E23AE638A4B0}"/>
          </ac:spMkLst>
        </pc:spChg>
      </pc:sldChg>
      <pc:sldChg chg="addSp modSp mod modClrScheme chgLayout">
        <pc:chgData name="Moradi, Arman" userId="S::arman.moradi@ucsf.edu::cd92c212-92b5-4d91-a50b-c4550a710002" providerId="AD" clId="Web-{B0622A75-EE95-EF34-A58F-968106037F35}" dt="2024-04-05T22:35:31.623" v="477" actId="20577"/>
        <pc:sldMkLst>
          <pc:docMk/>
          <pc:sldMk cId="1633887359" sldId="312"/>
        </pc:sldMkLst>
        <pc:spChg chg="mod ord">
          <ac:chgData name="Moradi, Arman" userId="S::arman.moradi@ucsf.edu::cd92c212-92b5-4d91-a50b-c4550a710002" providerId="AD" clId="Web-{B0622A75-EE95-EF34-A58F-968106037F35}" dt="2024-04-05T22:20:46.760" v="103"/>
          <ac:spMkLst>
            <pc:docMk/>
            <pc:sldMk cId="1633887359" sldId="312"/>
            <ac:spMk id="2" creationId="{5A7B114D-DC9E-0412-9A4F-E0FD3D0A81F8}"/>
          </ac:spMkLst>
        </pc:spChg>
        <pc:spChg chg="mod ord">
          <ac:chgData name="Moradi, Arman" userId="S::arman.moradi@ucsf.edu::cd92c212-92b5-4d91-a50b-c4550a710002" providerId="AD" clId="Web-{B0622A75-EE95-EF34-A58F-968106037F35}" dt="2024-04-05T22:20:46.760" v="103"/>
          <ac:spMkLst>
            <pc:docMk/>
            <pc:sldMk cId="1633887359" sldId="312"/>
            <ac:spMk id="3" creationId="{519E8086-25F9-543A-0D62-6393A235E9BB}"/>
          </ac:spMkLst>
        </pc:spChg>
        <pc:spChg chg="mod ord">
          <ac:chgData name="Moradi, Arman" userId="S::arman.moradi@ucsf.edu::cd92c212-92b5-4d91-a50b-c4550a710002" providerId="AD" clId="Web-{B0622A75-EE95-EF34-A58F-968106037F35}" dt="2024-04-05T22:20:46.760" v="103"/>
          <ac:spMkLst>
            <pc:docMk/>
            <pc:sldMk cId="1633887359" sldId="312"/>
            <ac:spMk id="4" creationId="{5872E52C-6ABC-B93C-0B5B-97DCC64A2B73}"/>
          </ac:spMkLst>
        </pc:spChg>
        <pc:spChg chg="mod ord">
          <ac:chgData name="Moradi, Arman" userId="S::arman.moradi@ucsf.edu::cd92c212-92b5-4d91-a50b-c4550a710002" providerId="AD" clId="Web-{B0622A75-EE95-EF34-A58F-968106037F35}" dt="2024-04-05T22:21:10.636" v="104" actId="1076"/>
          <ac:spMkLst>
            <pc:docMk/>
            <pc:sldMk cId="1633887359" sldId="312"/>
            <ac:spMk id="5" creationId="{560098C0-E587-4216-9FAA-8ECBA0AAE9BD}"/>
          </ac:spMkLst>
        </pc:spChg>
        <pc:spChg chg="mod ord">
          <ac:chgData name="Moradi, Arman" userId="S::arman.moradi@ucsf.edu::cd92c212-92b5-4d91-a50b-c4550a710002" providerId="AD" clId="Web-{B0622A75-EE95-EF34-A58F-968106037F35}" dt="2024-04-05T22:35:31.623" v="477" actId="20577"/>
          <ac:spMkLst>
            <pc:docMk/>
            <pc:sldMk cId="1633887359" sldId="312"/>
            <ac:spMk id="6" creationId="{26EA9F96-9AD6-CFB9-93DD-92001E73A120}"/>
          </ac:spMkLst>
        </pc:spChg>
        <pc:spChg chg="add mod ord">
          <ac:chgData name="Moradi, Arman" userId="S::arman.moradi@ucsf.edu::cd92c212-92b5-4d91-a50b-c4550a710002" providerId="AD" clId="Web-{B0622A75-EE95-EF34-A58F-968106037F35}" dt="2024-04-05T22:28:33.076" v="235" actId="20577"/>
          <ac:spMkLst>
            <pc:docMk/>
            <pc:sldMk cId="1633887359" sldId="312"/>
            <ac:spMk id="7" creationId="{89BD32B6-1B11-6F16-3B10-8658971BF495}"/>
          </ac:spMkLst>
        </pc:spChg>
      </pc:sldChg>
      <pc:sldChg chg="addSp delSp modSp add replId">
        <pc:chgData name="Moradi, Arman" userId="S::arman.moradi@ucsf.edu::cd92c212-92b5-4d91-a50b-c4550a710002" providerId="AD" clId="Web-{B0622A75-EE95-EF34-A58F-968106037F35}" dt="2024-04-05T22:18:16.311" v="97" actId="20577"/>
        <pc:sldMkLst>
          <pc:docMk/>
          <pc:sldMk cId="1012093818" sldId="325"/>
        </pc:sldMkLst>
        <pc:spChg chg="mod">
          <ac:chgData name="Moradi, Arman" userId="S::arman.moradi@ucsf.edu::cd92c212-92b5-4d91-a50b-c4550a710002" providerId="AD" clId="Web-{B0622A75-EE95-EF34-A58F-968106037F35}" dt="2024-04-05T22:18:16.311" v="97" actId="20577"/>
          <ac:spMkLst>
            <pc:docMk/>
            <pc:sldMk cId="1012093818" sldId="325"/>
            <ac:spMk id="9" creationId="{3A2684EA-9153-F84B-528B-0A42FD061877}"/>
          </ac:spMkLst>
        </pc:spChg>
        <pc:spChg chg="mod">
          <ac:chgData name="Moradi, Arman" userId="S::arman.moradi@ucsf.edu::cd92c212-92b5-4d91-a50b-c4550a710002" providerId="AD" clId="Web-{B0622A75-EE95-EF34-A58F-968106037F35}" dt="2024-04-05T22:15:03.421" v="72" actId="20577"/>
          <ac:spMkLst>
            <pc:docMk/>
            <pc:sldMk cId="1012093818" sldId="325"/>
            <ac:spMk id="20" creationId="{E71A13C6-6AD6-E3FC-C948-9909D0882A7F}"/>
          </ac:spMkLst>
        </pc:spChg>
        <pc:spChg chg="mod">
          <ac:chgData name="Moradi, Arman" userId="S::arman.moradi@ucsf.edu::cd92c212-92b5-4d91-a50b-c4550a710002" providerId="AD" clId="Web-{B0622A75-EE95-EF34-A58F-968106037F35}" dt="2024-04-05T22:16:21.693" v="93" actId="20577"/>
          <ac:spMkLst>
            <pc:docMk/>
            <pc:sldMk cId="1012093818" sldId="325"/>
            <ac:spMk id="24" creationId="{A76ABE1B-7027-590B-52DD-1593FF7A7279}"/>
          </ac:spMkLst>
        </pc:spChg>
        <pc:spChg chg="mod">
          <ac:chgData name="Moradi, Arman" userId="S::arman.moradi@ucsf.edu::cd92c212-92b5-4d91-a50b-c4550a710002" providerId="AD" clId="Web-{B0622A75-EE95-EF34-A58F-968106037F35}" dt="2024-04-05T22:15:35.971" v="83" actId="20577"/>
          <ac:spMkLst>
            <pc:docMk/>
            <pc:sldMk cId="1012093818" sldId="325"/>
            <ac:spMk id="38" creationId="{CF1D3DD8-85CF-9324-5A66-E746DF3999F8}"/>
          </ac:spMkLst>
        </pc:spChg>
        <pc:spChg chg="mod">
          <ac:chgData name="Moradi, Arman" userId="S::arman.moradi@ucsf.edu::cd92c212-92b5-4d91-a50b-c4550a710002" providerId="AD" clId="Web-{B0622A75-EE95-EF34-A58F-968106037F35}" dt="2024-04-05T22:16:03.551" v="88" actId="20577"/>
          <ac:spMkLst>
            <pc:docMk/>
            <pc:sldMk cId="1012093818" sldId="325"/>
            <ac:spMk id="40" creationId="{B0EC32A2-FEE0-BA37-A98E-00C1262EF2CE}"/>
          </ac:spMkLst>
        </pc:spChg>
        <pc:picChg chg="add mod">
          <ac:chgData name="Moradi, Arman" userId="S::arman.moradi@ucsf.edu::cd92c212-92b5-4d91-a50b-c4550a710002" providerId="AD" clId="Web-{B0622A75-EE95-EF34-A58F-968106037F35}" dt="2024-04-05T22:12:08.143" v="10" actId="14100"/>
          <ac:picMkLst>
            <pc:docMk/>
            <pc:sldMk cId="1012093818" sldId="325"/>
            <ac:picMk id="5" creationId="{1C8F7D2F-AD05-1D59-6500-A4E8337A325D}"/>
          </ac:picMkLst>
        </pc:picChg>
        <pc:picChg chg="del">
          <ac:chgData name="Moradi, Arman" userId="S::arman.moradi@ucsf.edu::cd92c212-92b5-4d91-a50b-c4550a710002" providerId="AD" clId="Web-{B0622A75-EE95-EF34-A58F-968106037F35}" dt="2024-04-05T22:11:52.485" v="7"/>
          <ac:picMkLst>
            <pc:docMk/>
            <pc:sldMk cId="1012093818" sldId="325"/>
            <ac:picMk id="13" creationId="{F70C62D4-1AAC-70DA-A53C-FFC60A1A45B8}"/>
          </ac:picMkLst>
        </pc:picChg>
      </pc:sldChg>
    </pc:docChg>
  </pc:docChgLst>
  <pc:docChgLst>
    <pc:chgData name="Moradi, Arman" userId="S::arman.moradi@ucsf.edu::cd92c212-92b5-4d91-a50b-c4550a710002" providerId="AD" clId="Web-{D268BDA7-0F4D-F355-CF7A-9AFD3B29D6C7}"/>
    <pc:docChg chg="addSld modSld">
      <pc:chgData name="Moradi, Arman" userId="S::arman.moradi@ucsf.edu::cd92c212-92b5-4d91-a50b-c4550a710002" providerId="AD" clId="Web-{D268BDA7-0F4D-F355-CF7A-9AFD3B29D6C7}" dt="2024-04-01T23:43:44.955" v="52" actId="20577"/>
      <pc:docMkLst>
        <pc:docMk/>
      </pc:docMkLst>
      <pc:sldChg chg="modSp">
        <pc:chgData name="Moradi, Arman" userId="S::arman.moradi@ucsf.edu::cd92c212-92b5-4d91-a50b-c4550a710002" providerId="AD" clId="Web-{D268BDA7-0F4D-F355-CF7A-9AFD3B29D6C7}" dt="2024-04-01T23:41:11.090" v="43" actId="20577"/>
        <pc:sldMkLst>
          <pc:docMk/>
          <pc:sldMk cId="2082289936" sldId="301"/>
        </pc:sldMkLst>
        <pc:spChg chg="mod">
          <ac:chgData name="Moradi, Arman" userId="S::arman.moradi@ucsf.edu::cd92c212-92b5-4d91-a50b-c4550a710002" providerId="AD" clId="Web-{D268BDA7-0F4D-F355-CF7A-9AFD3B29D6C7}" dt="2024-04-01T23:36:39.345" v="3" actId="20577"/>
          <ac:spMkLst>
            <pc:docMk/>
            <pc:sldMk cId="2082289936" sldId="301"/>
            <ac:spMk id="4" creationId="{A04A1011-61F8-FCE0-44F4-977940EC320C}"/>
          </ac:spMkLst>
        </pc:spChg>
        <pc:spChg chg="mod">
          <ac:chgData name="Moradi, Arman" userId="S::arman.moradi@ucsf.edu::cd92c212-92b5-4d91-a50b-c4550a710002" providerId="AD" clId="Web-{D268BDA7-0F4D-F355-CF7A-9AFD3B29D6C7}" dt="2024-04-01T23:41:11.090" v="43" actId="20577"/>
          <ac:spMkLst>
            <pc:docMk/>
            <pc:sldMk cId="2082289936" sldId="301"/>
            <ac:spMk id="6" creationId="{0731C7D0-E333-0015-B830-E23AE638A4B0}"/>
          </ac:spMkLst>
        </pc:spChg>
      </pc:sldChg>
      <pc:sldChg chg="modSp new">
        <pc:chgData name="Moradi, Arman" userId="S::arman.moradi@ucsf.edu::cd92c212-92b5-4d91-a50b-c4550a710002" providerId="AD" clId="Web-{D268BDA7-0F4D-F355-CF7A-9AFD3B29D6C7}" dt="2024-04-01T23:43:44.955" v="52" actId="20577"/>
        <pc:sldMkLst>
          <pc:docMk/>
          <pc:sldMk cId="1633887359" sldId="312"/>
        </pc:sldMkLst>
        <pc:spChg chg="mod">
          <ac:chgData name="Moradi, Arman" userId="S::arman.moradi@ucsf.edu::cd92c212-92b5-4d91-a50b-c4550a710002" providerId="AD" clId="Web-{D268BDA7-0F4D-F355-CF7A-9AFD3B29D6C7}" dt="2024-04-01T23:43:44.955" v="52" actId="20577"/>
          <ac:spMkLst>
            <pc:docMk/>
            <pc:sldMk cId="1633887359" sldId="312"/>
            <ac:spMk id="4" creationId="{5872E52C-6ABC-B93C-0B5B-97DCC64A2B73}"/>
          </ac:spMkLst>
        </pc:spChg>
      </pc:sldChg>
    </pc:docChg>
  </pc:docChgLst>
  <pc:docChgLst>
    <pc:chgData name="Rashkovsky, Jenna" userId="S::jenna.rashkovsky@ucsf.edu::0cae12d9-8970-4968-a6bf-e3c56d0a7e2a" providerId="AD" clId="Web-{AB11AE62-67EB-6FA3-CEEF-F2A0CEDD32CD}"/>
    <pc:docChg chg="modSld">
      <pc:chgData name="Rashkovsky, Jenna" userId="S::jenna.rashkovsky@ucsf.edu::0cae12d9-8970-4968-a6bf-e3c56d0a7e2a" providerId="AD" clId="Web-{AB11AE62-67EB-6FA3-CEEF-F2A0CEDD32CD}" dt="2024-03-28T18:28:19.406" v="38" actId="20577"/>
      <pc:docMkLst>
        <pc:docMk/>
      </pc:docMkLst>
      <pc:sldChg chg="modSp">
        <pc:chgData name="Rashkovsky, Jenna" userId="S::jenna.rashkovsky@ucsf.edu::0cae12d9-8970-4968-a6bf-e3c56d0a7e2a" providerId="AD" clId="Web-{AB11AE62-67EB-6FA3-CEEF-F2A0CEDD32CD}" dt="2024-03-28T18:28:19.406" v="38" actId="20577"/>
        <pc:sldMkLst>
          <pc:docMk/>
          <pc:sldMk cId="3925130556" sldId="297"/>
        </pc:sldMkLst>
        <pc:spChg chg="mod">
          <ac:chgData name="Rashkovsky, Jenna" userId="S::jenna.rashkovsky@ucsf.edu::0cae12d9-8970-4968-a6bf-e3c56d0a7e2a" providerId="AD" clId="Web-{AB11AE62-67EB-6FA3-CEEF-F2A0CEDD32CD}" dt="2024-03-28T18:28:19.406" v="38" actId="20577"/>
          <ac:spMkLst>
            <pc:docMk/>
            <pc:sldMk cId="3925130556" sldId="297"/>
            <ac:spMk id="10" creationId="{1E44BEE4-51F6-A9B9-F04F-6F510284D4A5}"/>
          </ac:spMkLst>
        </pc:spChg>
      </pc:sldChg>
    </pc:docChg>
  </pc:docChgLst>
  <pc:docChgLst>
    <pc:chgData name="Rashkovsky, Jenna" userId="S::jenna.rashkovsky@ucsf.edu::0cae12d9-8970-4968-a6bf-e3c56d0a7e2a" providerId="AD" clId="Web-{CDF425C7-7783-A139-BAC7-F1B4D04363F9}"/>
    <pc:docChg chg="addSld modSld">
      <pc:chgData name="Rashkovsky, Jenna" userId="S::jenna.rashkovsky@ucsf.edu::0cae12d9-8970-4968-a6bf-e3c56d0a7e2a" providerId="AD" clId="Web-{CDF425C7-7783-A139-BAC7-F1B4D04363F9}" dt="2024-04-03T22:51:18.898" v="26" actId="20577"/>
      <pc:docMkLst>
        <pc:docMk/>
      </pc:docMkLst>
      <pc:sldChg chg="addSp delSp modSp">
        <pc:chgData name="Rashkovsky, Jenna" userId="S::jenna.rashkovsky@ucsf.edu::0cae12d9-8970-4968-a6bf-e3c56d0a7e2a" providerId="AD" clId="Web-{CDF425C7-7783-A139-BAC7-F1B4D04363F9}" dt="2024-04-03T22:49:52.224" v="11"/>
        <pc:sldMkLst>
          <pc:docMk/>
          <pc:sldMk cId="3925130556" sldId="297"/>
        </pc:sldMkLst>
        <pc:spChg chg="add del mod">
          <ac:chgData name="Rashkovsky, Jenna" userId="S::jenna.rashkovsky@ucsf.edu::0cae12d9-8970-4968-a6bf-e3c56d0a7e2a" providerId="AD" clId="Web-{CDF425C7-7783-A139-BAC7-F1B4D04363F9}" dt="2024-04-03T22:49:52.224" v="11"/>
          <ac:spMkLst>
            <pc:docMk/>
            <pc:sldMk cId="3925130556" sldId="297"/>
            <ac:spMk id="5" creationId="{F4A5864A-4B0A-CF68-C854-69AF88240F56}"/>
          </ac:spMkLst>
        </pc:spChg>
      </pc:sldChg>
      <pc:sldChg chg="addSp delSp modSp new">
        <pc:chgData name="Rashkovsky, Jenna" userId="S::jenna.rashkovsky@ucsf.edu::0cae12d9-8970-4968-a6bf-e3c56d0a7e2a" providerId="AD" clId="Web-{CDF425C7-7783-A139-BAC7-F1B4D04363F9}" dt="2024-04-03T22:51:18.898" v="26" actId="20577"/>
        <pc:sldMkLst>
          <pc:docMk/>
          <pc:sldMk cId="886190272" sldId="322"/>
        </pc:sldMkLst>
        <pc:spChg chg="del">
          <ac:chgData name="Rashkovsky, Jenna" userId="S::jenna.rashkovsky@ucsf.edu::0cae12d9-8970-4968-a6bf-e3c56d0a7e2a" providerId="AD" clId="Web-{CDF425C7-7783-A139-BAC7-F1B4D04363F9}" dt="2024-04-03T22:49:20.270" v="8"/>
          <ac:spMkLst>
            <pc:docMk/>
            <pc:sldMk cId="886190272" sldId="322"/>
            <ac:spMk id="4" creationId="{DAB14EE2-CCD5-CF51-DF1E-C7BFEAFB0554}"/>
          </ac:spMkLst>
        </pc:spChg>
        <pc:spChg chg="del">
          <ac:chgData name="Rashkovsky, Jenna" userId="S::jenna.rashkovsky@ucsf.edu::0cae12d9-8970-4968-a6bf-e3c56d0a7e2a" providerId="AD" clId="Web-{CDF425C7-7783-A139-BAC7-F1B4D04363F9}" dt="2024-04-03T22:50:07.506" v="12"/>
          <ac:spMkLst>
            <pc:docMk/>
            <pc:sldMk cId="886190272" sldId="322"/>
            <ac:spMk id="5" creationId="{5DD1FD72-BCC9-C667-D4CB-065B5B37499F}"/>
          </ac:spMkLst>
        </pc:spChg>
        <pc:spChg chg="mod">
          <ac:chgData name="Rashkovsky, Jenna" userId="S::jenna.rashkovsky@ucsf.edu::0cae12d9-8970-4968-a6bf-e3c56d0a7e2a" providerId="AD" clId="Web-{CDF425C7-7783-A139-BAC7-F1B4D04363F9}" dt="2024-04-03T22:50:12.240" v="14" actId="14100"/>
          <ac:spMkLst>
            <pc:docMk/>
            <pc:sldMk cId="886190272" sldId="322"/>
            <ac:spMk id="6" creationId="{17A37899-E2F0-A24B-2F0C-A63422C2907D}"/>
          </ac:spMkLst>
        </pc:spChg>
        <pc:spChg chg="add mod">
          <ac:chgData name="Rashkovsky, Jenna" userId="S::jenna.rashkovsky@ucsf.edu::0cae12d9-8970-4968-a6bf-e3c56d0a7e2a" providerId="AD" clId="Web-{CDF425C7-7783-A139-BAC7-F1B4D04363F9}" dt="2024-04-03T22:49:27.723" v="10" actId="1076"/>
          <ac:spMkLst>
            <pc:docMk/>
            <pc:sldMk cId="886190272" sldId="322"/>
            <ac:spMk id="8" creationId="{4309D317-1934-4550-9DC2-5B6A4B9569BB}"/>
          </ac:spMkLst>
        </pc:spChg>
        <pc:spChg chg="add mod">
          <ac:chgData name="Rashkovsky, Jenna" userId="S::jenna.rashkovsky@ucsf.edu::0cae12d9-8970-4968-a6bf-e3c56d0a7e2a" providerId="AD" clId="Web-{CDF425C7-7783-A139-BAC7-F1B4D04363F9}" dt="2024-04-03T22:51:18.898" v="26" actId="20577"/>
          <ac:spMkLst>
            <pc:docMk/>
            <pc:sldMk cId="886190272" sldId="322"/>
            <ac:spMk id="10" creationId="{C0A98A3C-9B78-48CE-87E6-1111BF1C6759}"/>
          </ac:spMkLst>
        </pc:spChg>
      </pc:sldChg>
    </pc:docChg>
  </pc:docChgLst>
  <pc:docChgLst>
    <pc:chgData name="Irwan, Nathaniel" userId="S::nathaniel.irwan@ucsf.edu::6e8e97c7-258e-4e26-ad7b-acbeb48b5e00" providerId="AD" clId="Web-{A9794C49-62F8-C6DE-4EB7-2942BE17D310}"/>
    <pc:docChg chg="modSld">
      <pc:chgData name="Irwan, Nathaniel" userId="S::nathaniel.irwan@ucsf.edu::6e8e97c7-258e-4e26-ad7b-acbeb48b5e00" providerId="AD" clId="Web-{A9794C49-62F8-C6DE-4EB7-2942BE17D310}" dt="2024-04-09T23:52:04.516" v="35"/>
      <pc:docMkLst>
        <pc:docMk/>
      </pc:docMkLst>
      <pc:sldChg chg="modSp">
        <pc:chgData name="Irwan, Nathaniel" userId="S::nathaniel.irwan@ucsf.edu::6e8e97c7-258e-4e26-ad7b-acbeb48b5e00" providerId="AD" clId="Web-{A9794C49-62F8-C6DE-4EB7-2942BE17D310}" dt="2024-04-09T23:51:25.577" v="28" actId="1076"/>
        <pc:sldMkLst>
          <pc:docMk/>
          <pc:sldMk cId="2568207415" sldId="294"/>
        </pc:sldMkLst>
        <pc:picChg chg="mod modCrop">
          <ac:chgData name="Irwan, Nathaniel" userId="S::nathaniel.irwan@ucsf.edu::6e8e97c7-258e-4e26-ad7b-acbeb48b5e00" providerId="AD" clId="Web-{A9794C49-62F8-C6DE-4EB7-2942BE17D310}" dt="2024-04-09T23:51:25.577" v="28" actId="1076"/>
          <ac:picMkLst>
            <pc:docMk/>
            <pc:sldMk cId="2568207415" sldId="294"/>
            <ac:picMk id="5" creationId="{76B119DC-F11A-7148-3D70-183FF0AA6123}"/>
          </ac:picMkLst>
        </pc:picChg>
      </pc:sldChg>
      <pc:sldChg chg="modSp">
        <pc:chgData name="Irwan, Nathaniel" userId="S::nathaniel.irwan@ucsf.edu::6e8e97c7-258e-4e26-ad7b-acbeb48b5e00" providerId="AD" clId="Web-{A9794C49-62F8-C6DE-4EB7-2942BE17D310}" dt="2024-04-08T16:17:09.903" v="0" actId="14100"/>
        <pc:sldMkLst>
          <pc:docMk/>
          <pc:sldMk cId="3412951558" sldId="305"/>
        </pc:sldMkLst>
        <pc:spChg chg="mod">
          <ac:chgData name="Irwan, Nathaniel" userId="S::nathaniel.irwan@ucsf.edu::6e8e97c7-258e-4e26-ad7b-acbeb48b5e00" providerId="AD" clId="Web-{A9794C49-62F8-C6DE-4EB7-2942BE17D310}" dt="2024-04-08T16:17:09.903" v="0" actId="14100"/>
          <ac:spMkLst>
            <pc:docMk/>
            <pc:sldMk cId="3412951558" sldId="305"/>
            <ac:spMk id="6" creationId="{0731C7D0-E333-0015-B830-E23AE638A4B0}"/>
          </ac:spMkLst>
        </pc:spChg>
      </pc:sldChg>
      <pc:sldChg chg="addSp delSp modSp">
        <pc:chgData name="Irwan, Nathaniel" userId="S::nathaniel.irwan@ucsf.edu::6e8e97c7-258e-4e26-ad7b-acbeb48b5e00" providerId="AD" clId="Web-{A9794C49-62F8-C6DE-4EB7-2942BE17D310}" dt="2024-04-09T23:52:04.516" v="35"/>
        <pc:sldMkLst>
          <pc:docMk/>
          <pc:sldMk cId="1012093818" sldId="325"/>
        </pc:sldMkLst>
        <pc:spChg chg="mod">
          <ac:chgData name="Irwan, Nathaniel" userId="S::nathaniel.irwan@ucsf.edu::6e8e97c7-258e-4e26-ad7b-acbeb48b5e00" providerId="AD" clId="Web-{A9794C49-62F8-C6DE-4EB7-2942BE17D310}" dt="2024-04-09T23:51:37.593" v="30" actId="14100"/>
          <ac:spMkLst>
            <pc:docMk/>
            <pc:sldMk cId="1012093818" sldId="325"/>
            <ac:spMk id="20" creationId="{E71A13C6-6AD6-E3FC-C948-9909D0882A7F}"/>
          </ac:spMkLst>
        </pc:spChg>
        <pc:spChg chg="mod">
          <ac:chgData name="Irwan, Nathaniel" userId="S::nathaniel.irwan@ucsf.edu::6e8e97c7-258e-4e26-ad7b-acbeb48b5e00" providerId="AD" clId="Web-{A9794C49-62F8-C6DE-4EB7-2942BE17D310}" dt="2024-04-09T23:51:50.859" v="32" actId="20577"/>
          <ac:spMkLst>
            <pc:docMk/>
            <pc:sldMk cId="1012093818" sldId="325"/>
            <ac:spMk id="42" creationId="{B2C37D75-8FA9-8E6F-1FC8-2FB70573BFC8}"/>
          </ac:spMkLst>
        </pc:spChg>
        <pc:picChg chg="del">
          <ac:chgData name="Irwan, Nathaniel" userId="S::nathaniel.irwan@ucsf.edu::6e8e97c7-258e-4e26-ad7b-acbeb48b5e00" providerId="AD" clId="Web-{A9794C49-62F8-C6DE-4EB7-2942BE17D310}" dt="2024-04-09T23:51:29.046" v="29"/>
          <ac:picMkLst>
            <pc:docMk/>
            <pc:sldMk cId="1012093818" sldId="325"/>
            <ac:picMk id="5" creationId="{1C8F7D2F-AD05-1D59-6500-A4E8337A325D}"/>
          </ac:picMkLst>
        </pc:picChg>
        <pc:picChg chg="add mod">
          <ac:chgData name="Irwan, Nathaniel" userId="S::nathaniel.irwan@ucsf.edu::6e8e97c7-258e-4e26-ad7b-acbeb48b5e00" providerId="AD" clId="Web-{A9794C49-62F8-C6DE-4EB7-2942BE17D310}" dt="2024-04-09T23:52:04.516" v="35"/>
          <ac:picMkLst>
            <pc:docMk/>
            <pc:sldMk cId="1012093818" sldId="325"/>
            <ac:picMk id="6" creationId="{F24292B9-A226-EF8F-AAEA-44D6377190F4}"/>
          </ac:picMkLst>
        </pc:picChg>
      </pc:sldChg>
    </pc:docChg>
  </pc:docChgLst>
  <pc:docChgLst>
    <pc:chgData name="Irwan, Nathaniel" userId="S::nathaniel.irwan@ucsf.edu::6e8e97c7-258e-4e26-ad7b-acbeb48b5e00" providerId="AD" clId="Web-{A158EF73-0D07-8F8E-631F-86D89AE73129}"/>
    <pc:docChg chg="addSld delSld modSld">
      <pc:chgData name="Irwan, Nathaniel" userId="S::nathaniel.irwan@ucsf.edu::6e8e97c7-258e-4e26-ad7b-acbeb48b5e00" providerId="AD" clId="Web-{A158EF73-0D07-8F8E-631F-86D89AE73129}" dt="2024-04-03T16:26:04.801" v="525" actId="20577"/>
      <pc:docMkLst>
        <pc:docMk/>
      </pc:docMkLst>
      <pc:sldChg chg="addSp delSp">
        <pc:chgData name="Irwan, Nathaniel" userId="S::nathaniel.irwan@ucsf.edu::6e8e97c7-258e-4e26-ad7b-acbeb48b5e00" providerId="AD" clId="Web-{A158EF73-0D07-8F8E-631F-86D89AE73129}" dt="2024-04-02T23:56:01.218" v="156"/>
        <pc:sldMkLst>
          <pc:docMk/>
          <pc:sldMk cId="2082289936" sldId="301"/>
        </pc:sldMkLst>
        <pc:cxnChg chg="add del">
          <ac:chgData name="Irwan, Nathaniel" userId="S::nathaniel.irwan@ucsf.edu::6e8e97c7-258e-4e26-ad7b-acbeb48b5e00" providerId="AD" clId="Web-{A158EF73-0D07-8F8E-631F-86D89AE73129}" dt="2024-04-02T23:56:01.218" v="156"/>
          <ac:cxnSpMkLst>
            <pc:docMk/>
            <pc:sldMk cId="2082289936" sldId="301"/>
            <ac:cxnSpMk id="8" creationId="{7700A1AC-393E-4514-C5FD-0C9E6A0C6A29}"/>
          </ac:cxnSpMkLst>
        </pc:cxnChg>
      </pc:sldChg>
      <pc:sldChg chg="modSp">
        <pc:chgData name="Irwan, Nathaniel" userId="S::nathaniel.irwan@ucsf.edu::6e8e97c7-258e-4e26-ad7b-acbeb48b5e00" providerId="AD" clId="Web-{A158EF73-0D07-8F8E-631F-86D89AE73129}" dt="2024-04-03T15:51:07.717" v="329" actId="20577"/>
        <pc:sldMkLst>
          <pc:docMk/>
          <pc:sldMk cId="210370503" sldId="310"/>
        </pc:sldMkLst>
        <pc:spChg chg="mod">
          <ac:chgData name="Irwan, Nathaniel" userId="S::nathaniel.irwan@ucsf.edu::6e8e97c7-258e-4e26-ad7b-acbeb48b5e00" providerId="AD" clId="Web-{A158EF73-0D07-8F8E-631F-86D89AE73129}" dt="2024-04-02T23:42:04.926" v="0" actId="20577"/>
          <ac:spMkLst>
            <pc:docMk/>
            <pc:sldMk cId="210370503" sldId="310"/>
            <ac:spMk id="4" creationId="{A04A1011-61F8-FCE0-44F4-977940EC320C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3:25.147" v="15" actId="20577"/>
          <ac:spMkLst>
            <pc:docMk/>
            <pc:sldMk cId="210370503" sldId="310"/>
            <ac:spMk id="5" creationId="{8146D6A0-08CE-AD59-887E-22A7A3ABB02D}"/>
          </ac:spMkLst>
        </pc:spChg>
        <pc:spChg chg="mod">
          <ac:chgData name="Irwan, Nathaniel" userId="S::nathaniel.irwan@ucsf.edu::6e8e97c7-258e-4e26-ad7b-acbeb48b5e00" providerId="AD" clId="Web-{A158EF73-0D07-8F8E-631F-86D89AE73129}" dt="2024-04-03T15:51:07.717" v="329" actId="20577"/>
          <ac:spMkLst>
            <pc:docMk/>
            <pc:sldMk cId="210370503" sldId="310"/>
            <ac:spMk id="6" creationId="{0731C7D0-E333-0015-B830-E23AE638A4B0}"/>
          </ac:spMkLst>
        </pc:spChg>
      </pc:sldChg>
      <pc:sldChg chg="modSp">
        <pc:chgData name="Irwan, Nathaniel" userId="S::nathaniel.irwan@ucsf.edu::6e8e97c7-258e-4e26-ad7b-acbeb48b5e00" providerId="AD" clId="Web-{A158EF73-0D07-8F8E-631F-86D89AE73129}" dt="2024-04-03T16:02:13.149" v="385" actId="20577"/>
        <pc:sldMkLst>
          <pc:docMk/>
          <pc:sldMk cId="1633887359" sldId="312"/>
        </pc:sldMkLst>
        <pc:spChg chg="mod">
          <ac:chgData name="Irwan, Nathaniel" userId="S::nathaniel.irwan@ucsf.edu::6e8e97c7-258e-4e26-ad7b-acbeb48b5e00" providerId="AD" clId="Web-{A158EF73-0D07-8F8E-631F-86D89AE73129}" dt="2024-04-03T16:02:13.149" v="385" actId="20577"/>
          <ac:spMkLst>
            <pc:docMk/>
            <pc:sldMk cId="1633887359" sldId="312"/>
            <ac:spMk id="4" creationId="{5872E52C-6ABC-B93C-0B5B-97DCC64A2B73}"/>
          </ac:spMkLst>
        </pc:spChg>
      </pc:sldChg>
      <pc:sldChg chg="delSp modSp">
        <pc:chgData name="Irwan, Nathaniel" userId="S::nathaniel.irwan@ucsf.edu::6e8e97c7-258e-4e26-ad7b-acbeb48b5e00" providerId="AD" clId="Web-{A158EF73-0D07-8F8E-631F-86D89AE73129}" dt="2024-04-03T16:02:41.151" v="387"/>
        <pc:sldMkLst>
          <pc:docMk/>
          <pc:sldMk cId="3912106193" sldId="315"/>
        </pc:sldMkLst>
        <pc:spChg chg="mod">
          <ac:chgData name="Irwan, Nathaniel" userId="S::nathaniel.irwan@ucsf.edu::6e8e97c7-258e-4e26-ad7b-acbeb48b5e00" providerId="AD" clId="Web-{A158EF73-0D07-8F8E-631F-86D89AE73129}" dt="2024-04-02T23:57:54.284" v="170" actId="1076"/>
          <ac:spMkLst>
            <pc:docMk/>
            <pc:sldMk cId="3912106193" sldId="315"/>
            <ac:spMk id="4" creationId="{17603E56-DA36-3FD9-9759-8EC4E42AB2DD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8:14.734" v="114" actId="1076"/>
          <ac:spMkLst>
            <pc:docMk/>
            <pc:sldMk cId="3912106193" sldId="315"/>
            <ac:spMk id="5" creationId="{3F63B17C-8EF2-6EA2-D604-BAF356310EC7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8:14.750" v="115" actId="1076"/>
          <ac:spMkLst>
            <pc:docMk/>
            <pc:sldMk cId="3912106193" sldId="315"/>
            <ac:spMk id="6" creationId="{06EFC896-5DD4-2726-F359-DE46C224C2A2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8:14.766" v="116" actId="1076"/>
          <ac:spMkLst>
            <pc:docMk/>
            <pc:sldMk cId="3912106193" sldId="315"/>
            <ac:spMk id="8" creationId="{8D9798F8-A17D-74AC-564C-F13B000E2F13}"/>
          </ac:spMkLst>
        </pc:spChg>
        <pc:spChg chg="mod">
          <ac:chgData name="Irwan, Nathaniel" userId="S::nathaniel.irwan@ucsf.edu::6e8e97c7-258e-4e26-ad7b-acbeb48b5e00" providerId="AD" clId="Web-{A158EF73-0D07-8F8E-631F-86D89AE73129}" dt="2024-04-03T16:02:41.151" v="387"/>
          <ac:spMkLst>
            <pc:docMk/>
            <pc:sldMk cId="3912106193" sldId="315"/>
            <ac:spMk id="9" creationId="{3A2684EA-9153-F84B-528B-0A42FD061877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8:14.766" v="117" actId="1076"/>
          <ac:spMkLst>
            <pc:docMk/>
            <pc:sldMk cId="3912106193" sldId="315"/>
            <ac:spMk id="11" creationId="{3BCF27B4-43AF-C389-CF23-4C4B3D5716C2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8:14.781" v="118" actId="1076"/>
          <ac:spMkLst>
            <pc:docMk/>
            <pc:sldMk cId="3912106193" sldId="315"/>
            <ac:spMk id="12" creationId="{3B95D69E-DB97-A950-3BBB-AD13AA80F391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8:14.781" v="119" actId="1076"/>
          <ac:spMkLst>
            <pc:docMk/>
            <pc:sldMk cId="3912106193" sldId="315"/>
            <ac:spMk id="14" creationId="{A769DB81-789F-E164-B230-58100732F10F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8:14.797" v="120" actId="1076"/>
          <ac:spMkLst>
            <pc:docMk/>
            <pc:sldMk cId="3912106193" sldId="315"/>
            <ac:spMk id="15" creationId="{A7E1CB75-B514-041E-3E31-60D5BAF4173F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8:14.813" v="121" actId="1076"/>
          <ac:spMkLst>
            <pc:docMk/>
            <pc:sldMk cId="3912106193" sldId="315"/>
            <ac:spMk id="17" creationId="{445B0635-61BB-1F67-137C-88560BB9DE02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8:14.813" v="122" actId="1076"/>
          <ac:spMkLst>
            <pc:docMk/>
            <pc:sldMk cId="3912106193" sldId="315"/>
            <ac:spMk id="18" creationId="{9BEEC583-BDA2-FDEC-55F0-A0BB51E487EC}"/>
          </ac:spMkLst>
        </pc:spChg>
        <pc:cxnChg chg="del">
          <ac:chgData name="Irwan, Nathaniel" userId="S::nathaniel.irwan@ucsf.edu::6e8e97c7-258e-4e26-ad7b-acbeb48b5e00" providerId="AD" clId="Web-{A158EF73-0D07-8F8E-631F-86D89AE73129}" dt="2024-04-02T23:56:14.093" v="157"/>
          <ac:cxnSpMkLst>
            <pc:docMk/>
            <pc:sldMk cId="3912106193" sldId="315"/>
            <ac:cxnSpMk id="22" creationId="{93FCE93A-C755-C360-71BA-14BD85DAE27B}"/>
          </ac:cxnSpMkLst>
        </pc:cxnChg>
      </pc:sldChg>
      <pc:sldChg chg="del">
        <pc:chgData name="Irwan, Nathaniel" userId="S::nathaniel.irwan@ucsf.edu::6e8e97c7-258e-4e26-ad7b-acbeb48b5e00" providerId="AD" clId="Web-{A158EF73-0D07-8F8E-631F-86D89AE73129}" dt="2024-04-02T23:47:32.843" v="100"/>
        <pc:sldMkLst>
          <pc:docMk/>
          <pc:sldMk cId="3801661996" sldId="316"/>
        </pc:sldMkLst>
      </pc:sldChg>
      <pc:sldChg chg="modSp add replId">
        <pc:chgData name="Irwan, Nathaniel" userId="S::nathaniel.irwan@ucsf.edu::6e8e97c7-258e-4e26-ad7b-acbeb48b5e00" providerId="AD" clId="Web-{A158EF73-0D07-8F8E-631F-86D89AE73129}" dt="2024-04-03T16:19:39.808" v="429" actId="20577"/>
        <pc:sldMkLst>
          <pc:docMk/>
          <pc:sldMk cId="4224918469" sldId="317"/>
        </pc:sldMkLst>
        <pc:spChg chg="mod">
          <ac:chgData name="Irwan, Nathaniel" userId="S::nathaniel.irwan@ucsf.edu::6e8e97c7-258e-4e26-ad7b-acbeb48b5e00" providerId="AD" clId="Web-{A158EF73-0D07-8F8E-631F-86D89AE73129}" dt="2024-04-02T23:46:07.309" v="91" actId="20577"/>
          <ac:spMkLst>
            <pc:docMk/>
            <pc:sldMk cId="4224918469" sldId="317"/>
            <ac:spMk id="4" creationId="{A04A1011-61F8-FCE0-44F4-977940EC320C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6:04.684" v="90" actId="20577"/>
          <ac:spMkLst>
            <pc:docMk/>
            <pc:sldMk cId="4224918469" sldId="317"/>
            <ac:spMk id="5" creationId="{8146D6A0-08CE-AD59-887E-22A7A3ABB02D}"/>
          </ac:spMkLst>
        </pc:spChg>
        <pc:spChg chg="mod">
          <ac:chgData name="Irwan, Nathaniel" userId="S::nathaniel.irwan@ucsf.edu::6e8e97c7-258e-4e26-ad7b-acbeb48b5e00" providerId="AD" clId="Web-{A158EF73-0D07-8F8E-631F-86D89AE73129}" dt="2024-04-03T16:19:39.808" v="429" actId="20577"/>
          <ac:spMkLst>
            <pc:docMk/>
            <pc:sldMk cId="4224918469" sldId="317"/>
            <ac:spMk id="6" creationId="{0731C7D0-E333-0015-B830-E23AE638A4B0}"/>
          </ac:spMkLst>
        </pc:spChg>
      </pc:sldChg>
      <pc:sldChg chg="add del replId">
        <pc:chgData name="Irwan, Nathaniel" userId="S::nathaniel.irwan@ucsf.edu::6e8e97c7-258e-4e26-ad7b-acbeb48b5e00" providerId="AD" clId="Web-{A158EF73-0D07-8F8E-631F-86D89AE73129}" dt="2024-04-03T16:19:46.324" v="430"/>
        <pc:sldMkLst>
          <pc:docMk/>
          <pc:sldMk cId="169511810" sldId="318"/>
        </pc:sldMkLst>
      </pc:sldChg>
      <pc:sldChg chg="modSp add replId">
        <pc:chgData name="Irwan, Nathaniel" userId="S::nathaniel.irwan@ucsf.edu::6e8e97c7-258e-4e26-ad7b-acbeb48b5e00" providerId="AD" clId="Web-{A158EF73-0D07-8F8E-631F-86D89AE73129}" dt="2024-04-03T16:26:04.801" v="525" actId="20577"/>
        <pc:sldMkLst>
          <pc:docMk/>
          <pc:sldMk cId="1054338756" sldId="319"/>
        </pc:sldMkLst>
        <pc:spChg chg="mod">
          <ac:chgData name="Irwan, Nathaniel" userId="S::nathaniel.irwan@ucsf.edu::6e8e97c7-258e-4e26-ad7b-acbeb48b5e00" providerId="AD" clId="Web-{A158EF73-0D07-8F8E-631F-86D89AE73129}" dt="2024-04-02T23:49:10.908" v="127" actId="20577"/>
          <ac:spMkLst>
            <pc:docMk/>
            <pc:sldMk cId="1054338756" sldId="319"/>
            <ac:spMk id="4" creationId="{A04A1011-61F8-FCE0-44F4-977940EC320C}"/>
          </ac:spMkLst>
        </pc:spChg>
        <pc:spChg chg="mod">
          <ac:chgData name="Irwan, Nathaniel" userId="S::nathaniel.irwan@ucsf.edu::6e8e97c7-258e-4e26-ad7b-acbeb48b5e00" providerId="AD" clId="Web-{A158EF73-0D07-8F8E-631F-86D89AE73129}" dt="2024-04-02T23:49:23.065" v="140" actId="20577"/>
          <ac:spMkLst>
            <pc:docMk/>
            <pc:sldMk cId="1054338756" sldId="319"/>
            <ac:spMk id="5" creationId="{8146D6A0-08CE-AD59-887E-22A7A3ABB02D}"/>
          </ac:spMkLst>
        </pc:spChg>
        <pc:spChg chg="mod">
          <ac:chgData name="Irwan, Nathaniel" userId="S::nathaniel.irwan@ucsf.edu::6e8e97c7-258e-4e26-ad7b-acbeb48b5e00" providerId="AD" clId="Web-{A158EF73-0D07-8F8E-631F-86D89AE73129}" dt="2024-04-03T16:26:04.801" v="525" actId="20577"/>
          <ac:spMkLst>
            <pc:docMk/>
            <pc:sldMk cId="1054338756" sldId="319"/>
            <ac:spMk id="6" creationId="{0731C7D0-E333-0015-B830-E23AE638A4B0}"/>
          </ac:spMkLst>
        </pc:spChg>
      </pc:sldChg>
      <pc:sldChg chg="modSp add replId">
        <pc:chgData name="Irwan, Nathaniel" userId="S::nathaniel.irwan@ucsf.edu::6e8e97c7-258e-4e26-ad7b-acbeb48b5e00" providerId="AD" clId="Web-{A158EF73-0D07-8F8E-631F-86D89AE73129}" dt="2024-04-02T23:55:40.451" v="154" actId="20577"/>
        <pc:sldMkLst>
          <pc:docMk/>
          <pc:sldMk cId="2777763020" sldId="320"/>
        </pc:sldMkLst>
        <pc:spChg chg="mod">
          <ac:chgData name="Irwan, Nathaniel" userId="S::nathaniel.irwan@ucsf.edu::6e8e97c7-258e-4e26-ad7b-acbeb48b5e00" providerId="AD" clId="Web-{A158EF73-0D07-8F8E-631F-86D89AE73129}" dt="2024-04-02T23:55:40.451" v="154" actId="20577"/>
          <ac:spMkLst>
            <pc:docMk/>
            <pc:sldMk cId="2777763020" sldId="320"/>
            <ac:spMk id="4" creationId="{17603E56-DA36-3FD9-9759-8EC4E42AB2DD}"/>
          </ac:spMkLst>
        </pc:spChg>
      </pc:sldChg>
    </pc:docChg>
  </pc:docChgLst>
  <pc:docChgLst>
    <pc:chgData name="Rashkovsky, Jenna" userId="S::jenna.rashkovsky@ucsf.edu::0cae12d9-8970-4968-a6bf-e3c56d0a7e2a" providerId="AD" clId="Web-{17E40C8F-0668-6BB4-FECE-027A668CAC75}"/>
    <pc:docChg chg="modSld">
      <pc:chgData name="Rashkovsky, Jenna" userId="S::jenna.rashkovsky@ucsf.edu::0cae12d9-8970-4968-a6bf-e3c56d0a7e2a" providerId="AD" clId="Web-{17E40C8F-0668-6BB4-FECE-027A668CAC75}" dt="2024-04-02T18:02:01.840" v="81" actId="20577"/>
      <pc:docMkLst>
        <pc:docMk/>
      </pc:docMkLst>
      <pc:sldChg chg="modSp">
        <pc:chgData name="Rashkovsky, Jenna" userId="S::jenna.rashkovsky@ucsf.edu::0cae12d9-8970-4968-a6bf-e3c56d0a7e2a" providerId="AD" clId="Web-{17E40C8F-0668-6BB4-FECE-027A668CAC75}" dt="2024-04-02T18:02:01.840" v="81" actId="20577"/>
        <pc:sldMkLst>
          <pc:docMk/>
          <pc:sldMk cId="2773964044" sldId="303"/>
        </pc:sldMkLst>
        <pc:spChg chg="mod">
          <ac:chgData name="Rashkovsky, Jenna" userId="S::jenna.rashkovsky@ucsf.edu::0cae12d9-8970-4968-a6bf-e3c56d0a7e2a" providerId="AD" clId="Web-{17E40C8F-0668-6BB4-FECE-027A668CAC75}" dt="2024-04-02T18:02:01.840" v="81" actId="20577"/>
          <ac:spMkLst>
            <pc:docMk/>
            <pc:sldMk cId="2773964044" sldId="303"/>
            <ac:spMk id="4" creationId="{A04A1011-61F8-FCE0-44F4-977940EC320C}"/>
          </ac:spMkLst>
        </pc:spChg>
      </pc:sldChg>
      <pc:sldChg chg="modSp">
        <pc:chgData name="Rashkovsky, Jenna" userId="S::jenna.rashkovsky@ucsf.edu::0cae12d9-8970-4968-a6bf-e3c56d0a7e2a" providerId="AD" clId="Web-{17E40C8F-0668-6BB4-FECE-027A668CAC75}" dt="2024-04-02T18:01:15.212" v="65" actId="20577"/>
        <pc:sldMkLst>
          <pc:docMk/>
          <pc:sldMk cId="3412951558" sldId="305"/>
        </pc:sldMkLst>
        <pc:spChg chg="mod">
          <ac:chgData name="Rashkovsky, Jenna" userId="S::jenna.rashkovsky@ucsf.edu::0cae12d9-8970-4968-a6bf-e3c56d0a7e2a" providerId="AD" clId="Web-{17E40C8F-0668-6BB4-FECE-027A668CAC75}" dt="2024-04-02T18:00:51.882" v="51" actId="20577"/>
          <ac:spMkLst>
            <pc:docMk/>
            <pc:sldMk cId="3412951558" sldId="305"/>
            <ac:spMk id="4" creationId="{A04A1011-61F8-FCE0-44F4-977940EC320C}"/>
          </ac:spMkLst>
        </pc:spChg>
        <pc:spChg chg="mod">
          <ac:chgData name="Rashkovsky, Jenna" userId="S::jenna.rashkovsky@ucsf.edu::0cae12d9-8970-4968-a6bf-e3c56d0a7e2a" providerId="AD" clId="Web-{17E40C8F-0668-6BB4-FECE-027A668CAC75}" dt="2024-04-02T18:01:15.212" v="65" actId="20577"/>
          <ac:spMkLst>
            <pc:docMk/>
            <pc:sldMk cId="3412951558" sldId="305"/>
            <ac:spMk id="6" creationId="{0731C7D0-E333-0015-B830-E23AE638A4B0}"/>
          </ac:spMkLst>
        </pc:spChg>
      </pc:sldChg>
    </pc:docChg>
  </pc:docChgLst>
  <pc:docChgLst>
    <pc:chgData name="Irwan, Nathaniel" userId="S::nathaniel.irwan@ucsf.edu::6e8e97c7-258e-4e26-ad7b-acbeb48b5e00" providerId="AD" clId="Web-{918F02A7-F277-85BE-9628-18BF250CB489}"/>
    <pc:docChg chg="addSld delSld modSld">
      <pc:chgData name="Irwan, Nathaniel" userId="S::nathaniel.irwan@ucsf.edu::6e8e97c7-258e-4e26-ad7b-acbeb48b5e00" providerId="AD" clId="Web-{918F02A7-F277-85BE-9628-18BF250CB489}" dt="2024-04-02T23:41:45.943" v="536" actId="20577"/>
      <pc:docMkLst>
        <pc:docMk/>
      </pc:docMkLst>
      <pc:sldChg chg="del">
        <pc:chgData name="Irwan, Nathaniel" userId="S::nathaniel.irwan@ucsf.edu::6e8e97c7-258e-4e26-ad7b-acbeb48b5e00" providerId="AD" clId="Web-{918F02A7-F277-85BE-9628-18BF250CB489}" dt="2024-04-02T23:18:46.295" v="82"/>
        <pc:sldMkLst>
          <pc:docMk/>
          <pc:sldMk cId="1156118096" sldId="295"/>
        </pc:sldMkLst>
      </pc:sldChg>
      <pc:sldChg chg="addSp delSp modSp">
        <pc:chgData name="Irwan, Nathaniel" userId="S::nathaniel.irwan@ucsf.edu::6e8e97c7-258e-4e26-ad7b-acbeb48b5e00" providerId="AD" clId="Web-{918F02A7-F277-85BE-9628-18BF250CB489}" dt="2024-04-02T23:40:33.625" v="517" actId="20577"/>
        <pc:sldMkLst>
          <pc:docMk/>
          <pc:sldMk cId="2773964044" sldId="303"/>
        </pc:sldMkLst>
        <pc:spChg chg="del mod">
          <ac:chgData name="Irwan, Nathaniel" userId="S::nathaniel.irwan@ucsf.edu::6e8e97c7-258e-4e26-ad7b-acbeb48b5e00" providerId="AD" clId="Web-{918F02A7-F277-85BE-9628-18BF250CB489}" dt="2024-04-02T23:40:03.842" v="492"/>
          <ac:spMkLst>
            <pc:docMk/>
            <pc:sldMk cId="2773964044" sldId="303"/>
            <ac:spMk id="4" creationId="{A04A1011-61F8-FCE0-44F4-977940EC320C}"/>
          </ac:spMkLst>
        </pc:spChg>
        <pc:spChg chg="add del mod">
          <ac:chgData name="Irwan, Nathaniel" userId="S::nathaniel.irwan@ucsf.edu::6e8e97c7-258e-4e26-ad7b-acbeb48b5e00" providerId="AD" clId="Web-{918F02A7-F277-85BE-9628-18BF250CB489}" dt="2024-04-02T23:40:11.514" v="501"/>
          <ac:spMkLst>
            <pc:docMk/>
            <pc:sldMk cId="2773964044" sldId="303"/>
            <ac:spMk id="7" creationId="{4D066C07-5999-561E-B44B-453ED6560AF2}"/>
          </ac:spMkLst>
        </pc:spChg>
        <pc:spChg chg="add del">
          <ac:chgData name="Irwan, Nathaniel" userId="S::nathaniel.irwan@ucsf.edu::6e8e97c7-258e-4e26-ad7b-acbeb48b5e00" providerId="AD" clId="Web-{918F02A7-F277-85BE-9628-18BF250CB489}" dt="2024-04-02T23:40:06.545" v="496"/>
          <ac:spMkLst>
            <pc:docMk/>
            <pc:sldMk cId="2773964044" sldId="303"/>
            <ac:spMk id="9" creationId="{17334821-9E26-4FC5-11F1-517301A73F29}"/>
          </ac:spMkLst>
        </pc:spChg>
        <pc:spChg chg="add del mod">
          <ac:chgData name="Irwan, Nathaniel" userId="S::nathaniel.irwan@ucsf.edu::6e8e97c7-258e-4e26-ad7b-acbeb48b5e00" providerId="AD" clId="Web-{918F02A7-F277-85BE-9628-18BF250CB489}" dt="2024-04-02T23:40:06.545" v="495"/>
          <ac:spMkLst>
            <pc:docMk/>
            <pc:sldMk cId="2773964044" sldId="303"/>
            <ac:spMk id="11" creationId="{F59DBCDD-81E0-6C7F-82CE-5CF0E7F67740}"/>
          </ac:spMkLst>
        </pc:spChg>
        <pc:spChg chg="add del">
          <ac:chgData name="Irwan, Nathaniel" userId="S::nathaniel.irwan@ucsf.edu::6e8e97c7-258e-4e26-ad7b-acbeb48b5e00" providerId="AD" clId="Web-{918F02A7-F277-85BE-9628-18BF250CB489}" dt="2024-04-02T23:40:11.514" v="500"/>
          <ac:spMkLst>
            <pc:docMk/>
            <pc:sldMk cId="2773964044" sldId="303"/>
            <ac:spMk id="13" creationId="{CF5EA40B-DA65-8EA8-CFDE-686C10948425}"/>
          </ac:spMkLst>
        </pc:spChg>
        <pc:spChg chg="add del mod">
          <ac:chgData name="Irwan, Nathaniel" userId="S::nathaniel.irwan@ucsf.edu::6e8e97c7-258e-4e26-ad7b-acbeb48b5e00" providerId="AD" clId="Web-{918F02A7-F277-85BE-9628-18BF250CB489}" dt="2024-04-02T23:40:11.514" v="499"/>
          <ac:spMkLst>
            <pc:docMk/>
            <pc:sldMk cId="2773964044" sldId="303"/>
            <ac:spMk id="15" creationId="{FB33C1C2-7346-2012-17AC-6F60F8C73180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40:22.062" v="507" actId="20577"/>
          <ac:spMkLst>
            <pc:docMk/>
            <pc:sldMk cId="2773964044" sldId="303"/>
            <ac:spMk id="17" creationId="{9B2E6594-12A3-8F05-8004-609040DFF513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40:33.625" v="517" actId="20577"/>
          <ac:spMkLst>
            <pc:docMk/>
            <pc:sldMk cId="2773964044" sldId="303"/>
            <ac:spMk id="19" creationId="{81C518EF-BE16-74B1-C054-7D91680C0AED}"/>
          </ac:spMkLst>
        </pc:spChg>
        <pc:spChg chg="add del mod">
          <ac:chgData name="Irwan, Nathaniel" userId="S::nathaniel.irwan@ucsf.edu::6e8e97c7-258e-4e26-ad7b-acbeb48b5e00" providerId="AD" clId="Web-{918F02A7-F277-85BE-9628-18BF250CB489}" dt="2024-04-02T23:40:16.718" v="505"/>
          <ac:spMkLst>
            <pc:docMk/>
            <pc:sldMk cId="2773964044" sldId="303"/>
            <ac:spMk id="21" creationId="{DF7FC523-3C7C-42F8-DBA0-6BDF69582090}"/>
          </ac:spMkLst>
        </pc:spChg>
      </pc:sldChg>
      <pc:sldChg chg="addSp modSp">
        <pc:chgData name="Irwan, Nathaniel" userId="S::nathaniel.irwan@ucsf.edu::6e8e97c7-258e-4e26-ad7b-acbeb48b5e00" providerId="AD" clId="Web-{918F02A7-F277-85BE-9628-18BF250CB489}" dt="2024-04-02T23:39:48.075" v="489"/>
        <pc:sldMkLst>
          <pc:docMk/>
          <pc:sldMk cId="3412951558" sldId="305"/>
        </pc:sldMkLst>
        <pc:spChg chg="add mod">
          <ac:chgData name="Irwan, Nathaniel" userId="S::nathaniel.irwan@ucsf.edu::6e8e97c7-258e-4e26-ad7b-acbeb48b5e00" providerId="AD" clId="Web-{918F02A7-F277-85BE-9628-18BF250CB489}" dt="2024-04-02T23:39:48.075" v="489"/>
          <ac:spMkLst>
            <pc:docMk/>
            <pc:sldMk cId="3412951558" sldId="305"/>
            <ac:spMk id="7" creationId="{CB78297E-6011-565C-CCDF-A656637FE6F3}"/>
          </ac:spMkLst>
        </pc:spChg>
      </pc:sldChg>
      <pc:sldChg chg="modSp">
        <pc:chgData name="Irwan, Nathaniel" userId="S::nathaniel.irwan@ucsf.edu::6e8e97c7-258e-4e26-ad7b-acbeb48b5e00" providerId="AD" clId="Web-{918F02A7-F277-85BE-9628-18BF250CB489}" dt="2024-04-02T23:41:10.362" v="518" actId="20577"/>
        <pc:sldMkLst>
          <pc:docMk/>
          <pc:sldMk cId="859367664" sldId="307"/>
        </pc:sldMkLst>
        <pc:spChg chg="mod">
          <ac:chgData name="Irwan, Nathaniel" userId="S::nathaniel.irwan@ucsf.edu::6e8e97c7-258e-4e26-ad7b-acbeb48b5e00" providerId="AD" clId="Web-{918F02A7-F277-85BE-9628-18BF250CB489}" dt="2024-04-02T23:41:10.362" v="518" actId="20577"/>
          <ac:spMkLst>
            <pc:docMk/>
            <pc:sldMk cId="859367664" sldId="307"/>
            <ac:spMk id="5" creationId="{8146D6A0-08CE-AD59-887E-22A7A3ABB02D}"/>
          </ac:spMkLst>
        </pc:spChg>
      </pc:sldChg>
      <pc:sldChg chg="modSp">
        <pc:chgData name="Irwan, Nathaniel" userId="S::nathaniel.irwan@ucsf.edu::6e8e97c7-258e-4e26-ad7b-acbeb48b5e00" providerId="AD" clId="Web-{918F02A7-F277-85BE-9628-18BF250CB489}" dt="2024-04-02T23:41:45.943" v="536" actId="20577"/>
        <pc:sldMkLst>
          <pc:docMk/>
          <pc:sldMk cId="210370503" sldId="310"/>
        </pc:sldMkLst>
        <pc:spChg chg="mod">
          <ac:chgData name="Irwan, Nathaniel" userId="S::nathaniel.irwan@ucsf.edu::6e8e97c7-258e-4e26-ad7b-acbeb48b5e00" providerId="AD" clId="Web-{918F02A7-F277-85BE-9628-18BF250CB489}" dt="2024-04-02T23:41:45.943" v="536" actId="20577"/>
          <ac:spMkLst>
            <pc:docMk/>
            <pc:sldMk cId="210370503" sldId="310"/>
            <ac:spMk id="4" creationId="{A04A1011-61F8-FCE0-44F4-977940EC320C}"/>
          </ac:spMkLst>
        </pc:spChg>
      </pc:sldChg>
      <pc:sldChg chg="addSp delSp modSp">
        <pc:chgData name="Irwan, Nathaniel" userId="S::nathaniel.irwan@ucsf.edu::6e8e97c7-258e-4e26-ad7b-acbeb48b5e00" providerId="AD" clId="Web-{918F02A7-F277-85BE-9628-18BF250CB489}" dt="2024-04-02T23:37:05.579" v="479" actId="1076"/>
        <pc:sldMkLst>
          <pc:docMk/>
          <pc:sldMk cId="3912106193" sldId="315"/>
        </pc:sldMkLst>
        <pc:spChg chg="mod">
          <ac:chgData name="Irwan, Nathaniel" userId="S::nathaniel.irwan@ucsf.edu::6e8e97c7-258e-4e26-ad7b-acbeb48b5e00" providerId="AD" clId="Web-{918F02A7-F277-85BE-9628-18BF250CB489}" dt="2024-04-02T23:36:46.452" v="468" actId="1076"/>
          <ac:spMkLst>
            <pc:docMk/>
            <pc:sldMk cId="3912106193" sldId="315"/>
            <ac:spMk id="4" creationId="{17603E56-DA36-3FD9-9759-8EC4E42AB2DD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6:56.250" v="469" actId="1076"/>
          <ac:spMkLst>
            <pc:docMk/>
            <pc:sldMk cId="3912106193" sldId="315"/>
            <ac:spMk id="5" creationId="{3F63B17C-8EF2-6EA2-D604-BAF356310EC7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6:56.266" v="470" actId="1076"/>
          <ac:spMkLst>
            <pc:docMk/>
            <pc:sldMk cId="3912106193" sldId="315"/>
            <ac:spMk id="6" creationId="{06EFC896-5DD4-2726-F359-DE46C224C2A2}"/>
          </ac:spMkLst>
        </pc:spChg>
        <pc:spChg chg="mod">
          <ac:chgData name="Irwan, Nathaniel" userId="S::nathaniel.irwan@ucsf.edu::6e8e97c7-258e-4e26-ad7b-acbeb48b5e00" providerId="AD" clId="Web-{918F02A7-F277-85BE-9628-18BF250CB489}" dt="2024-04-02T23:15:17.279" v="47" actId="20577"/>
          <ac:spMkLst>
            <pc:docMk/>
            <pc:sldMk cId="3912106193" sldId="315"/>
            <ac:spMk id="7" creationId="{75D185DB-36AB-8F95-9F87-D5C30D1EC882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6:56.281" v="471" actId="1076"/>
          <ac:spMkLst>
            <pc:docMk/>
            <pc:sldMk cId="3912106193" sldId="315"/>
            <ac:spMk id="8" creationId="{8D9798F8-A17D-74AC-564C-F13B000E2F13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7:05.579" v="479" actId="1076"/>
          <ac:spMkLst>
            <pc:docMk/>
            <pc:sldMk cId="3912106193" sldId="315"/>
            <ac:spMk id="9" creationId="{3A2684EA-9153-F84B-528B-0A42FD061877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6:56.281" v="472" actId="1076"/>
          <ac:spMkLst>
            <pc:docMk/>
            <pc:sldMk cId="3912106193" sldId="315"/>
            <ac:spMk id="11" creationId="{3BCF27B4-43AF-C389-CF23-4C4B3D5716C2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6:56.297" v="473" actId="1076"/>
          <ac:spMkLst>
            <pc:docMk/>
            <pc:sldMk cId="3912106193" sldId="315"/>
            <ac:spMk id="12" creationId="{3B95D69E-DB97-A950-3BBB-AD13AA80F391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6:56.313" v="474" actId="1076"/>
          <ac:spMkLst>
            <pc:docMk/>
            <pc:sldMk cId="3912106193" sldId="315"/>
            <ac:spMk id="14" creationId="{A769DB81-789F-E164-B230-58100732F10F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6:56.328" v="475" actId="1076"/>
          <ac:spMkLst>
            <pc:docMk/>
            <pc:sldMk cId="3912106193" sldId="315"/>
            <ac:spMk id="15" creationId="{A7E1CB75-B514-041E-3E31-60D5BAF4173F}"/>
          </ac:spMkLst>
        </pc:spChg>
        <pc:spChg chg="del mod">
          <ac:chgData name="Irwan, Nathaniel" userId="S::nathaniel.irwan@ucsf.edu::6e8e97c7-258e-4e26-ad7b-acbeb48b5e00" providerId="AD" clId="Web-{918F02A7-F277-85BE-9628-18BF250CB489}" dt="2024-04-02T23:17:10.053" v="81"/>
          <ac:spMkLst>
            <pc:docMk/>
            <pc:sldMk cId="3912106193" sldId="315"/>
            <ac:spMk id="16" creationId="{B59EAE80-8B99-198B-866B-B549001738B2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6:56.344" v="476" actId="1076"/>
          <ac:spMkLst>
            <pc:docMk/>
            <pc:sldMk cId="3912106193" sldId="315"/>
            <ac:spMk id="17" creationId="{445B0635-61BB-1F67-137C-88560BB9DE02}"/>
          </ac:spMkLst>
        </pc:spChg>
        <pc:spChg chg="add mod">
          <ac:chgData name="Irwan, Nathaniel" userId="S::nathaniel.irwan@ucsf.edu::6e8e97c7-258e-4e26-ad7b-acbeb48b5e00" providerId="AD" clId="Web-{918F02A7-F277-85BE-9628-18BF250CB489}" dt="2024-04-02T23:36:56.375" v="477" actId="1076"/>
          <ac:spMkLst>
            <pc:docMk/>
            <pc:sldMk cId="3912106193" sldId="315"/>
            <ac:spMk id="18" creationId="{9BEEC583-BDA2-FDEC-55F0-A0BB51E487EC}"/>
          </ac:spMkLst>
        </pc:spChg>
        <pc:picChg chg="mod">
          <ac:chgData name="Irwan, Nathaniel" userId="S::nathaniel.irwan@ucsf.edu::6e8e97c7-258e-4e26-ad7b-acbeb48b5e00" providerId="AD" clId="Web-{918F02A7-F277-85BE-9628-18BF250CB489}" dt="2024-04-02T23:37:05.579" v="478" actId="1076"/>
          <ac:picMkLst>
            <pc:docMk/>
            <pc:sldMk cId="3912106193" sldId="315"/>
            <ac:picMk id="13" creationId="{F70C62D4-1AAC-70DA-A53C-FFC60A1A45B8}"/>
          </ac:picMkLst>
        </pc:picChg>
        <pc:picChg chg="add del mod">
          <ac:chgData name="Irwan, Nathaniel" userId="S::nathaniel.irwan@ucsf.edu::6e8e97c7-258e-4e26-ad7b-acbeb48b5e00" providerId="AD" clId="Web-{918F02A7-F277-85BE-9628-18BF250CB489}" dt="2024-04-02T23:34:24.176" v="442"/>
          <ac:picMkLst>
            <pc:docMk/>
            <pc:sldMk cId="3912106193" sldId="315"/>
            <ac:picMk id="19" creationId="{4A26E864-630B-4FD5-B7A4-ED1840BE4A2F}"/>
          </ac:picMkLst>
        </pc:picChg>
        <pc:picChg chg="add del mod">
          <ac:chgData name="Irwan, Nathaniel" userId="S::nathaniel.irwan@ucsf.edu::6e8e97c7-258e-4e26-ad7b-acbeb48b5e00" providerId="AD" clId="Web-{918F02A7-F277-85BE-9628-18BF250CB489}" dt="2024-04-02T23:34:30.817" v="444"/>
          <ac:picMkLst>
            <pc:docMk/>
            <pc:sldMk cId="3912106193" sldId="315"/>
            <ac:picMk id="20" creationId="{EE394717-AA9C-83A7-3D9C-BF0D9C92F870}"/>
          </ac:picMkLst>
        </pc:picChg>
        <pc:picChg chg="add del mod modCrop">
          <ac:chgData name="Irwan, Nathaniel" userId="S::nathaniel.irwan@ucsf.edu::6e8e97c7-258e-4e26-ad7b-acbeb48b5e00" providerId="AD" clId="Web-{918F02A7-F277-85BE-9628-18BF250CB489}" dt="2024-04-02T23:35:25.071" v="455"/>
          <ac:picMkLst>
            <pc:docMk/>
            <pc:sldMk cId="3912106193" sldId="315"/>
            <ac:picMk id="21" creationId="{0A4EC93B-4CE4-9CC8-0B0B-6D04A151E890}"/>
          </ac:picMkLst>
        </pc:picChg>
        <pc:cxnChg chg="add mod">
          <ac:chgData name="Irwan, Nathaniel" userId="S::nathaniel.irwan@ucsf.edu::6e8e97c7-258e-4e26-ad7b-acbeb48b5e00" providerId="AD" clId="Web-{918F02A7-F277-85BE-9628-18BF250CB489}" dt="2024-04-02T23:36:37.421" v="467" actId="1076"/>
          <ac:cxnSpMkLst>
            <pc:docMk/>
            <pc:sldMk cId="3912106193" sldId="315"/>
            <ac:cxnSpMk id="22" creationId="{93FCE93A-C755-C360-71BA-14BD85DAE27B}"/>
          </ac:cxnSpMkLst>
        </pc:cxnChg>
      </pc:sldChg>
      <pc:sldChg chg="modSp add replId">
        <pc:chgData name="Irwan, Nathaniel" userId="S::nathaniel.irwan@ucsf.edu::6e8e97c7-258e-4e26-ad7b-acbeb48b5e00" providerId="AD" clId="Web-{918F02A7-F277-85BE-9628-18BF250CB489}" dt="2024-04-02T23:39:57.591" v="491" actId="20577"/>
        <pc:sldMkLst>
          <pc:docMk/>
          <pc:sldMk cId="3801661996" sldId="316"/>
        </pc:sldMkLst>
        <pc:spChg chg="mod">
          <ac:chgData name="Irwan, Nathaniel" userId="S::nathaniel.irwan@ucsf.edu::6e8e97c7-258e-4e26-ad7b-acbeb48b5e00" providerId="AD" clId="Web-{918F02A7-F277-85BE-9628-18BF250CB489}" dt="2024-04-02T23:39:57.357" v="490" actId="20577"/>
          <ac:spMkLst>
            <pc:docMk/>
            <pc:sldMk cId="3801661996" sldId="316"/>
            <ac:spMk id="4" creationId="{A04A1011-61F8-FCE0-44F4-977940EC320C}"/>
          </ac:spMkLst>
        </pc:spChg>
        <pc:spChg chg="mod">
          <ac:chgData name="Irwan, Nathaniel" userId="S::nathaniel.irwan@ucsf.edu::6e8e97c7-258e-4e26-ad7b-acbeb48b5e00" providerId="AD" clId="Web-{918F02A7-F277-85BE-9628-18BF250CB489}" dt="2024-04-02T23:39:57.591" v="491" actId="20577"/>
          <ac:spMkLst>
            <pc:docMk/>
            <pc:sldMk cId="3801661996" sldId="316"/>
            <ac:spMk id="5" creationId="{8146D6A0-08CE-AD59-887E-22A7A3ABB02D}"/>
          </ac:spMkLst>
        </pc:spChg>
      </pc:sldChg>
    </pc:docChg>
  </pc:docChgLst>
  <pc:docChgLst>
    <pc:chgData name="Irwan, Nathaniel" userId="S::nathaniel.irwan@ucsf.edu::6e8e97c7-258e-4e26-ad7b-acbeb48b5e00" providerId="AD" clId="Web-{3AB1081F-898A-56D7-DBF1-E612C8CAF4D5}"/>
    <pc:docChg chg="addSld delSld modSld">
      <pc:chgData name="Irwan, Nathaniel" userId="S::nathaniel.irwan@ucsf.edu::6e8e97c7-258e-4e26-ad7b-acbeb48b5e00" providerId="AD" clId="Web-{3AB1081F-898A-56D7-DBF1-E612C8CAF4D5}" dt="2024-04-04T22:19:50.421" v="72" actId="20577"/>
      <pc:docMkLst>
        <pc:docMk/>
      </pc:docMkLst>
      <pc:sldChg chg="del">
        <pc:chgData name="Irwan, Nathaniel" userId="S::nathaniel.irwan@ucsf.edu::6e8e97c7-258e-4e26-ad7b-acbeb48b5e00" providerId="AD" clId="Web-{3AB1081F-898A-56D7-DBF1-E612C8CAF4D5}" dt="2024-04-04T22:14:43.946" v="44"/>
        <pc:sldMkLst>
          <pc:docMk/>
          <pc:sldMk cId="3912106193" sldId="315"/>
        </pc:sldMkLst>
      </pc:sldChg>
      <pc:sldChg chg="modSp">
        <pc:chgData name="Irwan, Nathaniel" userId="S::nathaniel.irwan@ucsf.edu::6e8e97c7-258e-4e26-ad7b-acbeb48b5e00" providerId="AD" clId="Web-{3AB1081F-898A-56D7-DBF1-E612C8CAF4D5}" dt="2024-04-04T22:19:50.421" v="72" actId="20577"/>
        <pc:sldMkLst>
          <pc:docMk/>
          <pc:sldMk cId="1054338756" sldId="319"/>
        </pc:sldMkLst>
        <pc:spChg chg="mod">
          <ac:chgData name="Irwan, Nathaniel" userId="S::nathaniel.irwan@ucsf.edu::6e8e97c7-258e-4e26-ad7b-acbeb48b5e00" providerId="AD" clId="Web-{3AB1081F-898A-56D7-DBF1-E612C8CAF4D5}" dt="2024-04-04T22:19:50.421" v="72" actId="20577"/>
          <ac:spMkLst>
            <pc:docMk/>
            <pc:sldMk cId="1054338756" sldId="319"/>
            <ac:spMk id="6" creationId="{0731C7D0-E333-0015-B830-E23AE638A4B0}"/>
          </ac:spMkLst>
        </pc:spChg>
      </pc:sldChg>
      <pc:sldChg chg="del">
        <pc:chgData name="Irwan, Nathaniel" userId="S::nathaniel.irwan@ucsf.edu::6e8e97c7-258e-4e26-ad7b-acbeb48b5e00" providerId="AD" clId="Web-{3AB1081F-898A-56D7-DBF1-E612C8CAF4D5}" dt="2024-04-04T22:19:12.058" v="71"/>
        <pc:sldMkLst>
          <pc:docMk/>
          <pc:sldMk cId="886190272" sldId="322"/>
        </pc:sldMkLst>
      </pc:sldChg>
      <pc:sldChg chg="addSp delSp modSp add replId">
        <pc:chgData name="Irwan, Nathaniel" userId="S::nathaniel.irwan@ucsf.edu::6e8e97c7-258e-4e26-ad7b-acbeb48b5e00" providerId="AD" clId="Web-{3AB1081F-898A-56D7-DBF1-E612C8CAF4D5}" dt="2024-04-04T22:14:41.618" v="43" actId="1076"/>
        <pc:sldMkLst>
          <pc:docMk/>
          <pc:sldMk cId="4227937303" sldId="323"/>
        </pc:sldMkLst>
        <pc:spChg chg="del">
          <ac:chgData name="Irwan, Nathaniel" userId="S::nathaniel.irwan@ucsf.edu::6e8e97c7-258e-4e26-ad7b-acbeb48b5e00" providerId="AD" clId="Web-{3AB1081F-898A-56D7-DBF1-E612C8CAF4D5}" dt="2024-04-04T22:06:42.992" v="10"/>
          <ac:spMkLst>
            <pc:docMk/>
            <pc:sldMk cId="4227937303" sldId="323"/>
            <ac:spMk id="4" creationId="{17603E56-DA36-3FD9-9759-8EC4E42AB2DD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06:42.929" v="9"/>
          <ac:spMkLst>
            <pc:docMk/>
            <pc:sldMk cId="4227937303" sldId="323"/>
            <ac:spMk id="5" creationId="{3F63B17C-8EF2-6EA2-D604-BAF356310EC7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06:42.929" v="8"/>
          <ac:spMkLst>
            <pc:docMk/>
            <pc:sldMk cId="4227937303" sldId="323"/>
            <ac:spMk id="6" creationId="{06EFC896-5DD4-2726-F359-DE46C224C2A2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10:01.427" v="13"/>
          <ac:spMkLst>
            <pc:docMk/>
            <pc:sldMk cId="4227937303" sldId="323"/>
            <ac:spMk id="7" creationId="{75D185DB-36AB-8F95-9F87-D5C30D1EC882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06:42.914" v="7"/>
          <ac:spMkLst>
            <pc:docMk/>
            <pc:sldMk cId="4227937303" sldId="323"/>
            <ac:spMk id="8" creationId="{8D9798F8-A17D-74AC-564C-F13B000E2F13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06:42.914" v="6"/>
          <ac:spMkLst>
            <pc:docMk/>
            <pc:sldMk cId="4227937303" sldId="323"/>
            <ac:spMk id="11" creationId="{3BCF27B4-43AF-C389-CF23-4C4B3D5716C2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06:42.914" v="5"/>
          <ac:spMkLst>
            <pc:docMk/>
            <pc:sldMk cId="4227937303" sldId="323"/>
            <ac:spMk id="12" creationId="{3B95D69E-DB97-A950-3BBB-AD13AA80F391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06:42.914" v="4"/>
          <ac:spMkLst>
            <pc:docMk/>
            <pc:sldMk cId="4227937303" sldId="323"/>
            <ac:spMk id="14" creationId="{A769DB81-789F-E164-B230-58100732F10F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06:42.914" v="3"/>
          <ac:spMkLst>
            <pc:docMk/>
            <pc:sldMk cId="4227937303" sldId="323"/>
            <ac:spMk id="15" creationId="{A7E1CB75-B514-041E-3E31-60D5BAF4173F}"/>
          </ac:spMkLst>
        </pc:spChg>
        <pc:spChg chg="add del mod">
          <ac:chgData name="Irwan, Nathaniel" userId="S::nathaniel.irwan@ucsf.edu::6e8e97c7-258e-4e26-ad7b-acbeb48b5e00" providerId="AD" clId="Web-{3AB1081F-898A-56D7-DBF1-E612C8CAF4D5}" dt="2024-04-04T22:09:07.423" v="11"/>
          <ac:spMkLst>
            <pc:docMk/>
            <pc:sldMk cId="4227937303" sldId="323"/>
            <ac:spMk id="16" creationId="{8AC6C161-BDB1-1C5E-EADA-347CE5C92718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06:42.914" v="2"/>
          <ac:spMkLst>
            <pc:docMk/>
            <pc:sldMk cId="4227937303" sldId="323"/>
            <ac:spMk id="17" creationId="{445B0635-61BB-1F67-137C-88560BB9DE02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06:42.914" v="1"/>
          <ac:spMkLst>
            <pc:docMk/>
            <pc:sldMk cId="4227937303" sldId="323"/>
            <ac:spMk id="18" creationId="{9BEEC583-BDA2-FDEC-55F0-A0BB51E487EC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30.774" v="25" actId="20577"/>
          <ac:spMkLst>
            <pc:docMk/>
            <pc:sldMk cId="4227937303" sldId="323"/>
            <ac:spMk id="20" creationId="{E71A13C6-6AD6-E3FC-C948-9909D0882A7F}"/>
          </ac:spMkLst>
        </pc:spChg>
        <pc:spChg chg="add del mod">
          <ac:chgData name="Irwan, Nathaniel" userId="S::nathaniel.irwan@ucsf.edu::6e8e97c7-258e-4e26-ad7b-acbeb48b5e00" providerId="AD" clId="Web-{3AB1081F-898A-56D7-DBF1-E612C8CAF4D5}" dt="2024-04-04T22:10:04.521" v="15"/>
          <ac:spMkLst>
            <pc:docMk/>
            <pc:sldMk cId="4227937303" sldId="323"/>
            <ac:spMk id="22" creationId="{7C6F8A00-5AFE-29F5-9412-9725D430BDEC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0:48.102" v="23" actId="20577"/>
          <ac:spMkLst>
            <pc:docMk/>
            <pc:sldMk cId="4227937303" sldId="323"/>
            <ac:spMk id="24" creationId="{A76ABE1B-7027-590B-52DD-1593FF7A7279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41.540" v="35" actId="1076"/>
          <ac:spMkLst>
            <pc:docMk/>
            <pc:sldMk cId="4227937303" sldId="323"/>
            <ac:spMk id="26" creationId="{2211B038-2313-7EB8-41A1-A1EEF72E42D0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41.540" v="36" actId="1076"/>
          <ac:spMkLst>
            <pc:docMk/>
            <pc:sldMk cId="4227937303" sldId="323"/>
            <ac:spMk id="28" creationId="{3C1B6B03-3683-1235-946E-8E95972503DF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41.556" v="37" actId="1076"/>
          <ac:spMkLst>
            <pc:docMk/>
            <pc:sldMk cId="4227937303" sldId="323"/>
            <ac:spMk id="30" creationId="{9903706A-6BD2-4EC9-C9A2-F61BB6B5CB13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41.556" v="38" actId="1076"/>
          <ac:spMkLst>
            <pc:docMk/>
            <pc:sldMk cId="4227937303" sldId="323"/>
            <ac:spMk id="32" creationId="{89AA4D28-55B9-5C83-A2CF-11B257E330F2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41.571" v="39" actId="1076"/>
          <ac:spMkLst>
            <pc:docMk/>
            <pc:sldMk cId="4227937303" sldId="323"/>
            <ac:spMk id="34" creationId="{A856FDBB-0013-9E1F-0318-65FA3627B57F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41.587" v="40" actId="1076"/>
          <ac:spMkLst>
            <pc:docMk/>
            <pc:sldMk cId="4227937303" sldId="323"/>
            <ac:spMk id="36" creationId="{72E59B11-5682-E806-6117-1BCC38A6860C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41.587" v="41" actId="1076"/>
          <ac:spMkLst>
            <pc:docMk/>
            <pc:sldMk cId="4227937303" sldId="323"/>
            <ac:spMk id="38" creationId="{CF1D3DD8-85CF-9324-5A66-E746DF3999F8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41.602" v="42" actId="1076"/>
          <ac:spMkLst>
            <pc:docMk/>
            <pc:sldMk cId="4227937303" sldId="323"/>
            <ac:spMk id="40" creationId="{B0EC32A2-FEE0-BA37-A98E-00C1262EF2CE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4:41.618" v="43" actId="1076"/>
          <ac:spMkLst>
            <pc:docMk/>
            <pc:sldMk cId="4227937303" sldId="323"/>
            <ac:spMk id="42" creationId="{B2C37D75-8FA9-8E6F-1FC8-2FB70573BFC8}"/>
          </ac:spMkLst>
        </pc:spChg>
      </pc:sldChg>
      <pc:sldChg chg="addSp delSp modSp add replId">
        <pc:chgData name="Irwan, Nathaniel" userId="S::nathaniel.irwan@ucsf.edu::6e8e97c7-258e-4e26-ad7b-acbeb48b5e00" providerId="AD" clId="Web-{3AB1081F-898A-56D7-DBF1-E612C8CAF4D5}" dt="2024-04-04T22:19:11.261" v="70" actId="20577"/>
        <pc:sldMkLst>
          <pc:docMk/>
          <pc:sldMk cId="788963775" sldId="324"/>
        </pc:sldMkLst>
        <pc:spChg chg="del">
          <ac:chgData name="Irwan, Nathaniel" userId="S::nathaniel.irwan@ucsf.edu::6e8e97c7-258e-4e26-ad7b-acbeb48b5e00" providerId="AD" clId="Web-{3AB1081F-898A-56D7-DBF1-E612C8CAF4D5}" dt="2024-04-04T22:15:35.137" v="46"/>
          <ac:spMkLst>
            <pc:docMk/>
            <pc:sldMk cId="788963775" sldId="324"/>
            <ac:spMk id="6" creationId="{94E83B10-238E-99F9-24DE-7053B561BDCB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15:35.137" v="50"/>
          <ac:spMkLst>
            <pc:docMk/>
            <pc:sldMk cId="788963775" sldId="324"/>
            <ac:spMk id="7" creationId="{EBD63360-E402-A897-EA1C-B696BFF98A0F}"/>
          </ac:spMkLst>
        </pc:spChg>
        <pc:spChg chg="add">
          <ac:chgData name="Irwan, Nathaniel" userId="S::nathaniel.irwan@ucsf.edu::6e8e97c7-258e-4e26-ad7b-acbeb48b5e00" providerId="AD" clId="Web-{3AB1081F-898A-56D7-DBF1-E612C8CAF4D5}" dt="2024-04-04T22:18:05.585" v="51"/>
          <ac:spMkLst>
            <pc:docMk/>
            <pc:sldMk cId="788963775" sldId="324"/>
            <ac:spMk id="9" creationId="{8680D261-7CAC-F315-7B45-4FC5040E4078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15:35.137" v="49"/>
          <ac:spMkLst>
            <pc:docMk/>
            <pc:sldMk cId="788963775" sldId="324"/>
            <ac:spMk id="11" creationId="{1E5DD577-BE70-8AA4-29CE-07D4B73C55FA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15:35.137" v="48"/>
          <ac:spMkLst>
            <pc:docMk/>
            <pc:sldMk cId="788963775" sldId="324"/>
            <ac:spMk id="13" creationId="{EF164DE8-0747-608D-0592-0DA0E5F2AF1D}"/>
          </ac:spMkLst>
        </pc:spChg>
        <pc:spChg chg="add">
          <ac:chgData name="Irwan, Nathaniel" userId="S::nathaniel.irwan@ucsf.edu::6e8e97c7-258e-4e26-ad7b-acbeb48b5e00" providerId="AD" clId="Web-{3AB1081F-898A-56D7-DBF1-E612C8CAF4D5}" dt="2024-04-04T22:18:05.601" v="52"/>
          <ac:spMkLst>
            <pc:docMk/>
            <pc:sldMk cId="788963775" sldId="324"/>
            <ac:spMk id="14" creationId="{96CD214F-4252-4D9B-F3A3-A29D8CA43569}"/>
          </ac:spMkLst>
        </pc:spChg>
        <pc:spChg chg="del">
          <ac:chgData name="Irwan, Nathaniel" userId="S::nathaniel.irwan@ucsf.edu::6e8e97c7-258e-4e26-ad7b-acbeb48b5e00" providerId="AD" clId="Web-{3AB1081F-898A-56D7-DBF1-E612C8CAF4D5}" dt="2024-04-04T22:15:35.137" v="47"/>
          <ac:spMkLst>
            <pc:docMk/>
            <pc:sldMk cId="788963775" sldId="324"/>
            <ac:spMk id="17" creationId="{CF4DABC0-3CF9-C6C3-0BA0-CB43DEC189A4}"/>
          </ac:spMkLst>
        </pc:spChg>
        <pc:spChg chg="add">
          <ac:chgData name="Irwan, Nathaniel" userId="S::nathaniel.irwan@ucsf.edu::6e8e97c7-258e-4e26-ad7b-acbeb48b5e00" providerId="AD" clId="Web-{3AB1081F-898A-56D7-DBF1-E612C8CAF4D5}" dt="2024-04-04T22:18:05.601" v="53"/>
          <ac:spMkLst>
            <pc:docMk/>
            <pc:sldMk cId="788963775" sldId="324"/>
            <ac:spMk id="18" creationId="{8AFE8819-43A6-74ED-E8C5-CBA023577CF0}"/>
          </ac:spMkLst>
        </pc:spChg>
        <pc:spChg chg="add">
          <ac:chgData name="Irwan, Nathaniel" userId="S::nathaniel.irwan@ucsf.edu::6e8e97c7-258e-4e26-ad7b-acbeb48b5e00" providerId="AD" clId="Web-{3AB1081F-898A-56D7-DBF1-E612C8CAF4D5}" dt="2024-04-04T22:18:05.616" v="54"/>
          <ac:spMkLst>
            <pc:docMk/>
            <pc:sldMk cId="788963775" sldId="324"/>
            <ac:spMk id="20" creationId="{A4B77285-ECA8-7AE4-3C18-AF996EE57C97}"/>
          </ac:spMkLst>
        </pc:spChg>
        <pc:spChg chg="add">
          <ac:chgData name="Irwan, Nathaniel" userId="S::nathaniel.irwan@ucsf.edu::6e8e97c7-258e-4e26-ad7b-acbeb48b5e00" providerId="AD" clId="Web-{3AB1081F-898A-56D7-DBF1-E612C8CAF4D5}" dt="2024-04-04T22:18:05.632" v="55"/>
          <ac:spMkLst>
            <pc:docMk/>
            <pc:sldMk cId="788963775" sldId="324"/>
            <ac:spMk id="22" creationId="{B9C7A636-6A67-B60E-E28C-BFD70F0CAF2C}"/>
          </ac:spMkLst>
        </pc:spChg>
        <pc:spChg chg="add">
          <ac:chgData name="Irwan, Nathaniel" userId="S::nathaniel.irwan@ucsf.edu::6e8e97c7-258e-4e26-ad7b-acbeb48b5e00" providerId="AD" clId="Web-{3AB1081F-898A-56D7-DBF1-E612C8CAF4D5}" dt="2024-04-04T22:18:05.632" v="56"/>
          <ac:spMkLst>
            <pc:docMk/>
            <pc:sldMk cId="788963775" sldId="324"/>
            <ac:spMk id="24" creationId="{D6D4B2E3-1EC7-87A8-A83B-88213C17CE32}"/>
          </ac:spMkLst>
        </pc:spChg>
        <pc:spChg chg="add del mod">
          <ac:chgData name="Irwan, Nathaniel" userId="S::nathaniel.irwan@ucsf.edu::6e8e97c7-258e-4e26-ad7b-acbeb48b5e00" providerId="AD" clId="Web-{3AB1081F-898A-56D7-DBF1-E612C8CAF4D5}" dt="2024-04-04T22:18:50.791" v="65" actId="20577"/>
          <ac:spMkLst>
            <pc:docMk/>
            <pc:sldMk cId="788963775" sldId="324"/>
            <ac:spMk id="26" creationId="{EF46A670-FDC1-4739-6A8C-E27CABB9642D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9:03.714" v="67" actId="20577"/>
          <ac:spMkLst>
            <pc:docMk/>
            <pc:sldMk cId="788963775" sldId="324"/>
            <ac:spMk id="28" creationId="{117CCDB6-DD3C-7E68-8CA1-85CA88AE35A1}"/>
          </ac:spMkLst>
        </pc:spChg>
        <pc:spChg chg="add mod">
          <ac:chgData name="Irwan, Nathaniel" userId="S::nathaniel.irwan@ucsf.edu::6e8e97c7-258e-4e26-ad7b-acbeb48b5e00" providerId="AD" clId="Web-{3AB1081F-898A-56D7-DBF1-E612C8CAF4D5}" dt="2024-04-04T22:19:11.261" v="70" actId="20577"/>
          <ac:spMkLst>
            <pc:docMk/>
            <pc:sldMk cId="788963775" sldId="324"/>
            <ac:spMk id="30" creationId="{370D08E4-ADF9-7134-62E1-79D63CE356C2}"/>
          </ac:spMkLst>
        </pc:spChg>
        <pc:spChg chg="add del">
          <ac:chgData name="Irwan, Nathaniel" userId="S::nathaniel.irwan@ucsf.edu::6e8e97c7-258e-4e26-ad7b-acbeb48b5e00" providerId="AD" clId="Web-{3AB1081F-898A-56D7-DBF1-E612C8CAF4D5}" dt="2024-04-04T22:18:19.773" v="62"/>
          <ac:spMkLst>
            <pc:docMk/>
            <pc:sldMk cId="788963775" sldId="324"/>
            <ac:spMk id="32" creationId="{1F8097CB-7EE9-14DC-B3A5-81D8869DF16E}"/>
          </ac:spMkLst>
        </pc:spChg>
      </pc:sldChg>
    </pc:docChg>
  </pc:docChgLst>
  <pc:docChgLst>
    <pc:chgData name="Rashkovsky, Jenna" userId="S::jenna.rashkovsky@ucsf.edu::0cae12d9-8970-4968-a6bf-e3c56d0a7e2a" providerId="AD" clId="Web-{05A7BE36-C448-674F-B131-708EBA7015E1}"/>
    <pc:docChg chg="delSld modSld">
      <pc:chgData name="Rashkovsky, Jenna" userId="S::jenna.rashkovsky@ucsf.edu::0cae12d9-8970-4968-a6bf-e3c56d0a7e2a" providerId="AD" clId="Web-{05A7BE36-C448-674F-B131-708EBA7015E1}" dt="2024-04-04T21:25:45.169" v="450" actId="20577"/>
      <pc:docMkLst>
        <pc:docMk/>
      </pc:docMkLst>
      <pc:sldChg chg="addSp delSp modSp">
        <pc:chgData name="Rashkovsky, Jenna" userId="S::jenna.rashkovsky@ucsf.edu::0cae12d9-8970-4968-a6bf-e3c56d0a7e2a" providerId="AD" clId="Web-{05A7BE36-C448-674F-B131-708EBA7015E1}" dt="2024-04-04T15:39:12.950" v="89" actId="14100"/>
        <pc:sldMkLst>
          <pc:docMk/>
          <pc:sldMk cId="2568207415" sldId="294"/>
        </pc:sldMkLst>
        <pc:spChg chg="add del">
          <ac:chgData name="Rashkovsky, Jenna" userId="S::jenna.rashkovsky@ucsf.edu::0cae12d9-8970-4968-a6bf-e3c56d0a7e2a" providerId="AD" clId="Web-{05A7BE36-C448-674F-B131-708EBA7015E1}" dt="2024-04-04T15:27:33.001" v="20"/>
          <ac:spMkLst>
            <pc:docMk/>
            <pc:sldMk cId="2568207415" sldId="294"/>
            <ac:spMk id="7" creationId="{C2E9C8A0-AEA4-F1E4-68E2-17E0EF29CB15}"/>
          </ac:spMkLst>
        </pc:spChg>
        <pc:spChg chg="mod">
          <ac:chgData name="Rashkovsky, Jenna" userId="S::jenna.rashkovsky@ucsf.edu::0cae12d9-8970-4968-a6bf-e3c56d0a7e2a" providerId="AD" clId="Web-{05A7BE36-C448-674F-B131-708EBA7015E1}" dt="2024-04-04T15:35:36.676" v="58" actId="1076"/>
          <ac:spMkLst>
            <pc:docMk/>
            <pc:sldMk cId="2568207415" sldId="294"/>
            <ac:spMk id="12" creationId="{B7B31131-4D54-2FFF-2443-373A7709DC0C}"/>
          </ac:spMkLst>
        </pc:spChg>
        <pc:picChg chg="add del mod modCrop">
          <ac:chgData name="Rashkovsky, Jenna" userId="S::jenna.rashkovsky@ucsf.edu::0cae12d9-8970-4968-a6bf-e3c56d0a7e2a" providerId="AD" clId="Web-{05A7BE36-C448-674F-B131-708EBA7015E1}" dt="2024-04-04T15:35:58.474" v="62"/>
          <ac:picMkLst>
            <pc:docMk/>
            <pc:sldMk cId="2568207415" sldId="294"/>
            <ac:picMk id="6" creationId="{BA5AAF35-7CB8-E5DA-1A06-1C6549F3142A}"/>
          </ac:picMkLst>
        </pc:picChg>
        <pc:picChg chg="del">
          <ac:chgData name="Rashkovsky, Jenna" userId="S::jenna.rashkovsky@ucsf.edu::0cae12d9-8970-4968-a6bf-e3c56d0a7e2a" providerId="AD" clId="Web-{05A7BE36-C448-674F-B131-708EBA7015E1}" dt="2024-04-04T15:33:28.390" v="48"/>
          <ac:picMkLst>
            <pc:docMk/>
            <pc:sldMk cId="2568207415" sldId="294"/>
            <ac:picMk id="9" creationId="{E9C493B4-C880-7623-3BC8-C35630B9AF8D}"/>
          </ac:picMkLst>
        </pc:picChg>
        <pc:picChg chg="add del mod modCrop">
          <ac:chgData name="Rashkovsky, Jenna" userId="S::jenna.rashkovsky@ucsf.edu::0cae12d9-8970-4968-a6bf-e3c56d0a7e2a" providerId="AD" clId="Web-{05A7BE36-C448-674F-B131-708EBA7015E1}" dt="2024-04-04T15:37:48.869" v="74"/>
          <ac:picMkLst>
            <pc:docMk/>
            <pc:sldMk cId="2568207415" sldId="294"/>
            <ac:picMk id="14" creationId="{6391DA15-0A6C-D1B5-E191-6BBA9C03C1EA}"/>
          </ac:picMkLst>
        </pc:picChg>
        <pc:picChg chg="add mod modCrop">
          <ac:chgData name="Rashkovsky, Jenna" userId="S::jenna.rashkovsky@ucsf.edu::0cae12d9-8970-4968-a6bf-e3c56d0a7e2a" providerId="AD" clId="Web-{05A7BE36-C448-674F-B131-708EBA7015E1}" dt="2024-04-04T15:39:12.950" v="89" actId="14100"/>
          <ac:picMkLst>
            <pc:docMk/>
            <pc:sldMk cId="2568207415" sldId="294"/>
            <ac:picMk id="16" creationId="{8F35CA85-4E28-A9BC-85EF-68669D3A383F}"/>
          </ac:picMkLst>
        </pc:picChg>
      </pc:sldChg>
      <pc:sldChg chg="del">
        <pc:chgData name="Rashkovsky, Jenna" userId="S::jenna.rashkovsky@ucsf.edu::0cae12d9-8970-4968-a6bf-e3c56d0a7e2a" providerId="AD" clId="Web-{05A7BE36-C448-674F-B131-708EBA7015E1}" dt="2024-04-04T15:59:25.216" v="332"/>
        <pc:sldMkLst>
          <pc:docMk/>
          <pc:sldMk cId="3925130556" sldId="297"/>
        </pc:sldMkLst>
      </pc:sldChg>
      <pc:sldChg chg="modSp">
        <pc:chgData name="Rashkovsky, Jenna" userId="S::jenna.rashkovsky@ucsf.edu::0cae12d9-8970-4968-a6bf-e3c56d0a7e2a" providerId="AD" clId="Web-{05A7BE36-C448-674F-B131-708EBA7015E1}" dt="2024-04-04T21:21:43.038" v="409" actId="1076"/>
        <pc:sldMkLst>
          <pc:docMk/>
          <pc:sldMk cId="2773964044" sldId="303"/>
        </pc:sldMkLst>
        <pc:spChg chg="mod">
          <ac:chgData name="Rashkovsky, Jenna" userId="S::jenna.rashkovsky@ucsf.edu::0cae12d9-8970-4968-a6bf-e3c56d0a7e2a" providerId="AD" clId="Web-{05A7BE36-C448-674F-B131-708EBA7015E1}" dt="2024-04-04T21:21:43.038" v="409" actId="1076"/>
          <ac:spMkLst>
            <pc:docMk/>
            <pc:sldMk cId="2773964044" sldId="303"/>
            <ac:spMk id="6" creationId="{0731C7D0-E333-0015-B830-E23AE638A4B0}"/>
          </ac:spMkLst>
        </pc:spChg>
        <pc:spChg chg="mod">
          <ac:chgData name="Rashkovsky, Jenna" userId="S::jenna.rashkovsky@ucsf.edu::0cae12d9-8970-4968-a6bf-e3c56d0a7e2a" providerId="AD" clId="Web-{05A7BE36-C448-674F-B131-708EBA7015E1}" dt="2024-04-04T21:20:24.036" v="390" actId="1076"/>
          <ac:spMkLst>
            <pc:docMk/>
            <pc:sldMk cId="2773964044" sldId="303"/>
            <ac:spMk id="17" creationId="{9B2E6594-12A3-8F05-8004-609040DFF513}"/>
          </ac:spMkLst>
        </pc:spChg>
      </pc:sldChg>
      <pc:sldChg chg="delSp modSp">
        <pc:chgData name="Rashkovsky, Jenna" userId="S::jenna.rashkovsky@ucsf.edu::0cae12d9-8970-4968-a6bf-e3c56d0a7e2a" providerId="AD" clId="Web-{05A7BE36-C448-674F-B131-708EBA7015E1}" dt="2024-04-04T16:29:45.148" v="389" actId="1076"/>
        <pc:sldMkLst>
          <pc:docMk/>
          <pc:sldMk cId="3412951558" sldId="305"/>
        </pc:sldMkLst>
        <pc:spChg chg="mod">
          <ac:chgData name="Rashkovsky, Jenna" userId="S::jenna.rashkovsky@ucsf.edu::0cae12d9-8970-4968-a6bf-e3c56d0a7e2a" providerId="AD" clId="Web-{05A7BE36-C448-674F-B131-708EBA7015E1}" dt="2024-04-04T16:29:45.148" v="389" actId="1076"/>
          <ac:spMkLst>
            <pc:docMk/>
            <pc:sldMk cId="3412951558" sldId="305"/>
            <ac:spMk id="4" creationId="{A04A1011-61F8-FCE0-44F4-977940EC320C}"/>
          </ac:spMkLst>
        </pc:spChg>
        <pc:spChg chg="mod">
          <ac:chgData name="Rashkovsky, Jenna" userId="S::jenna.rashkovsky@ucsf.edu::0cae12d9-8970-4968-a6bf-e3c56d0a7e2a" providerId="AD" clId="Web-{05A7BE36-C448-674F-B131-708EBA7015E1}" dt="2024-04-04T16:29:42.492" v="388" actId="1076"/>
          <ac:spMkLst>
            <pc:docMk/>
            <pc:sldMk cId="3412951558" sldId="305"/>
            <ac:spMk id="6" creationId="{0731C7D0-E333-0015-B830-E23AE638A4B0}"/>
          </ac:spMkLst>
        </pc:spChg>
        <pc:spChg chg="del mod">
          <ac:chgData name="Rashkovsky, Jenna" userId="S::jenna.rashkovsky@ucsf.edu::0cae12d9-8970-4968-a6bf-e3c56d0a7e2a" providerId="AD" clId="Web-{05A7BE36-C448-674F-B131-708EBA7015E1}" dt="2024-04-04T15:40:55.470" v="98"/>
          <ac:spMkLst>
            <pc:docMk/>
            <pc:sldMk cId="3412951558" sldId="305"/>
            <ac:spMk id="7" creationId="{CB78297E-6011-565C-CCDF-A656637FE6F3}"/>
          </ac:spMkLst>
        </pc:spChg>
      </pc:sldChg>
      <pc:sldChg chg="addSp delSp modSp">
        <pc:chgData name="Rashkovsky, Jenna" userId="S::jenna.rashkovsky@ucsf.edu::0cae12d9-8970-4968-a6bf-e3c56d0a7e2a" providerId="AD" clId="Web-{05A7BE36-C448-674F-B131-708EBA7015E1}" dt="2024-04-04T21:25:45.169" v="450" actId="20577"/>
        <pc:sldMkLst>
          <pc:docMk/>
          <pc:sldMk cId="886190272" sldId="322"/>
        </pc:sldMkLst>
        <pc:spChg chg="mod">
          <ac:chgData name="Rashkovsky, Jenna" userId="S::jenna.rashkovsky@ucsf.edu::0cae12d9-8970-4968-a6bf-e3c56d0a7e2a" providerId="AD" clId="Web-{05A7BE36-C448-674F-B131-708EBA7015E1}" dt="2024-04-04T21:25:45.169" v="450" actId="20577"/>
          <ac:spMkLst>
            <pc:docMk/>
            <pc:sldMk cId="886190272" sldId="322"/>
            <ac:spMk id="2" creationId="{AB05EB90-D77A-88C9-56E1-997E5088E282}"/>
          </ac:spMkLst>
        </pc:spChg>
        <pc:spChg chg="del">
          <ac:chgData name="Rashkovsky, Jenna" userId="S::jenna.rashkovsky@ucsf.edu::0cae12d9-8970-4968-a6bf-e3c56d0a7e2a" providerId="AD" clId="Web-{05A7BE36-C448-674F-B131-708EBA7015E1}" dt="2024-04-04T15:24:28.619" v="0"/>
          <ac:spMkLst>
            <pc:docMk/>
            <pc:sldMk cId="886190272" sldId="322"/>
            <ac:spMk id="6" creationId="{17A37899-E2F0-A24B-2F0C-A63422C2907D}"/>
          </ac:spMkLst>
        </pc:spChg>
        <pc:spChg chg="add mod">
          <ac:chgData name="Rashkovsky, Jenna" userId="S::jenna.rashkovsky@ucsf.edu::0cae12d9-8970-4968-a6bf-e3c56d0a7e2a" providerId="AD" clId="Web-{05A7BE36-C448-674F-B131-708EBA7015E1}" dt="2024-04-04T21:24:36.902" v="431" actId="20577"/>
          <ac:spMkLst>
            <pc:docMk/>
            <pc:sldMk cId="886190272" sldId="322"/>
            <ac:spMk id="6" creationId="{94E83B10-238E-99F9-24DE-7053B561BDCB}"/>
          </ac:spMkLst>
        </pc:spChg>
        <pc:spChg chg="add mod">
          <ac:chgData name="Rashkovsky, Jenna" userId="S::jenna.rashkovsky@ucsf.edu::0cae12d9-8970-4968-a6bf-e3c56d0a7e2a" providerId="AD" clId="Web-{05A7BE36-C448-674F-B131-708EBA7015E1}" dt="2024-04-04T15:49:53.787" v="131" actId="20577"/>
          <ac:spMkLst>
            <pc:docMk/>
            <pc:sldMk cId="886190272" sldId="322"/>
            <ac:spMk id="7" creationId="{EBD63360-E402-A897-EA1C-B696BFF98A0F}"/>
          </ac:spMkLst>
        </pc:spChg>
        <pc:spChg chg="mod">
          <ac:chgData name="Rashkovsky, Jenna" userId="S::jenna.rashkovsky@ucsf.edu::0cae12d9-8970-4968-a6bf-e3c56d0a7e2a" providerId="AD" clId="Web-{05A7BE36-C448-674F-B131-708EBA7015E1}" dt="2024-04-04T15:42:21.129" v="104" actId="1076"/>
          <ac:spMkLst>
            <pc:docMk/>
            <pc:sldMk cId="886190272" sldId="322"/>
            <ac:spMk id="8" creationId="{4309D317-1934-4550-9DC2-5B6A4B9569BB}"/>
          </ac:spMkLst>
        </pc:spChg>
        <pc:spChg chg="mod">
          <ac:chgData name="Rashkovsky, Jenna" userId="S::jenna.rashkovsky@ucsf.edu::0cae12d9-8970-4968-a6bf-e3c56d0a7e2a" providerId="AD" clId="Web-{05A7BE36-C448-674F-B131-708EBA7015E1}" dt="2024-04-04T15:52:52.794" v="225" actId="20577"/>
          <ac:spMkLst>
            <pc:docMk/>
            <pc:sldMk cId="886190272" sldId="322"/>
            <ac:spMk id="10" creationId="{C0A98A3C-9B78-48CE-87E6-1111BF1C6759}"/>
          </ac:spMkLst>
        </pc:spChg>
        <pc:spChg chg="add mod">
          <ac:chgData name="Rashkovsky, Jenna" userId="S::jenna.rashkovsky@ucsf.edu::0cae12d9-8970-4968-a6bf-e3c56d0a7e2a" providerId="AD" clId="Web-{05A7BE36-C448-674F-B131-708EBA7015E1}" dt="2024-04-04T15:49:57.334" v="132" actId="20577"/>
          <ac:spMkLst>
            <pc:docMk/>
            <pc:sldMk cId="886190272" sldId="322"/>
            <ac:spMk id="11" creationId="{1E5DD577-BE70-8AA4-29CE-07D4B73C55FA}"/>
          </ac:spMkLst>
        </pc:spChg>
        <pc:spChg chg="add mod">
          <ac:chgData name="Rashkovsky, Jenna" userId="S::jenna.rashkovsky@ucsf.edu::0cae12d9-8970-4968-a6bf-e3c56d0a7e2a" providerId="AD" clId="Web-{05A7BE36-C448-674F-B131-708EBA7015E1}" dt="2024-04-04T15:50:28.773" v="135" actId="20577"/>
          <ac:spMkLst>
            <pc:docMk/>
            <pc:sldMk cId="886190272" sldId="322"/>
            <ac:spMk id="13" creationId="{EF164DE8-0747-608D-0592-0DA0E5F2AF1D}"/>
          </ac:spMkLst>
        </pc:spChg>
        <pc:spChg chg="add mod">
          <ac:chgData name="Rashkovsky, Jenna" userId="S::jenna.rashkovsky@ucsf.edu::0cae12d9-8970-4968-a6bf-e3c56d0a7e2a" providerId="AD" clId="Web-{05A7BE36-C448-674F-B131-708EBA7015E1}" dt="2024-04-04T15:49:40.115" v="126" actId="20577"/>
          <ac:spMkLst>
            <pc:docMk/>
            <pc:sldMk cId="886190272" sldId="322"/>
            <ac:spMk id="15" creationId="{E2A2CF06-0653-CD4A-E262-A57312D87E38}"/>
          </ac:spMkLst>
        </pc:spChg>
        <pc:spChg chg="add mod">
          <ac:chgData name="Rashkovsky, Jenna" userId="S::jenna.rashkovsky@ucsf.edu::0cae12d9-8970-4968-a6bf-e3c56d0a7e2a" providerId="AD" clId="Web-{05A7BE36-C448-674F-B131-708EBA7015E1}" dt="2024-04-04T15:52:34.966" v="215" actId="1076"/>
          <ac:spMkLst>
            <pc:docMk/>
            <pc:sldMk cId="886190272" sldId="322"/>
            <ac:spMk id="17" creationId="{CF4DABC0-3CF9-C6C3-0BA0-CB43DEC189A4}"/>
          </ac:spMkLst>
        </pc:spChg>
        <pc:picChg chg="add mod ord modCrop">
          <ac:chgData name="Rashkovsky, Jenna" userId="S::jenna.rashkovsky@ucsf.edu::0cae12d9-8970-4968-a6bf-e3c56d0a7e2a" providerId="AD" clId="Web-{05A7BE36-C448-674F-B131-708EBA7015E1}" dt="2024-04-04T15:39:31.310" v="90" actId="1076"/>
          <ac:picMkLst>
            <pc:docMk/>
            <pc:sldMk cId="886190272" sldId="322"/>
            <ac:picMk id="4" creationId="{056B2DAC-9C79-7257-D016-1B9D990D8A4C}"/>
          </ac:picMkLst>
        </pc:picChg>
      </pc:sldChg>
    </pc:docChg>
  </pc:docChgLst>
  <pc:docChgLst>
    <pc:chgData name="Rashkovsky, Jenna" userId="S::jenna.rashkovsky@ucsf.edu::0cae12d9-8970-4968-a6bf-e3c56d0a7e2a" providerId="AD" clId="Web-{E2B7EAD8-1F20-3BFB-2C2E-B6CF7DD6DFB7}"/>
    <pc:docChg chg="modSld">
      <pc:chgData name="Rashkovsky, Jenna" userId="S::jenna.rashkovsky@ucsf.edu::0cae12d9-8970-4968-a6bf-e3c56d0a7e2a" providerId="AD" clId="Web-{E2B7EAD8-1F20-3BFB-2C2E-B6CF7DD6DFB7}" dt="2024-03-28T18:29:21.594" v="3" actId="1076"/>
      <pc:docMkLst>
        <pc:docMk/>
      </pc:docMkLst>
      <pc:sldChg chg="modSp">
        <pc:chgData name="Rashkovsky, Jenna" userId="S::jenna.rashkovsky@ucsf.edu::0cae12d9-8970-4968-a6bf-e3c56d0a7e2a" providerId="AD" clId="Web-{E2B7EAD8-1F20-3BFB-2C2E-B6CF7DD6DFB7}" dt="2024-03-28T18:29:21.594" v="3" actId="1076"/>
        <pc:sldMkLst>
          <pc:docMk/>
          <pc:sldMk cId="3925130556" sldId="297"/>
        </pc:sldMkLst>
        <pc:spChg chg="mod">
          <ac:chgData name="Rashkovsky, Jenna" userId="S::jenna.rashkovsky@ucsf.edu::0cae12d9-8970-4968-a6bf-e3c56d0a7e2a" providerId="AD" clId="Web-{E2B7EAD8-1F20-3BFB-2C2E-B6CF7DD6DFB7}" dt="2024-03-28T18:29:21.594" v="3" actId="1076"/>
          <ac:spMkLst>
            <pc:docMk/>
            <pc:sldMk cId="3925130556" sldId="297"/>
            <ac:spMk id="10" creationId="{1E44BEE4-51F6-A9B9-F04F-6F510284D4A5}"/>
          </ac:spMkLst>
        </pc:spChg>
      </pc:sldChg>
    </pc:docChg>
  </pc:docChgLst>
  <pc:docChgLst>
    <pc:chgData name="Shang, Stephanie" userId="S::stephanie.shang@ucsf.edu::fd15c985-9e1d-47ba-9920-c39af3d2aaef" providerId="AD" clId="Web-{2BF2C56A-861B-2051-E207-CE541A1FC07B}"/>
    <pc:docChg chg="modSld">
      <pc:chgData name="Shang, Stephanie" userId="S::stephanie.shang@ucsf.edu::fd15c985-9e1d-47ba-9920-c39af3d2aaef" providerId="AD" clId="Web-{2BF2C56A-861B-2051-E207-CE541A1FC07B}" dt="2024-05-14T20:24:35.732" v="5"/>
      <pc:docMkLst>
        <pc:docMk/>
      </pc:docMkLst>
      <pc:sldChg chg="delSp">
        <pc:chgData name="Shang, Stephanie" userId="S::stephanie.shang@ucsf.edu::fd15c985-9e1d-47ba-9920-c39af3d2aaef" providerId="AD" clId="Web-{2BF2C56A-861B-2051-E207-CE541A1FC07B}" dt="2024-05-14T20:24:35.732" v="5"/>
        <pc:sldMkLst>
          <pc:docMk/>
          <pc:sldMk cId="3235094694" sldId="292"/>
        </pc:sldMkLst>
        <pc:spChg chg="del">
          <ac:chgData name="Shang, Stephanie" userId="S::stephanie.shang@ucsf.edu::fd15c985-9e1d-47ba-9920-c39af3d2aaef" providerId="AD" clId="Web-{2BF2C56A-861B-2051-E207-CE541A1FC07B}" dt="2024-05-14T20:24:35.732" v="5"/>
          <ac:spMkLst>
            <pc:docMk/>
            <pc:sldMk cId="3235094694" sldId="292"/>
            <ac:spMk id="3" creationId="{7803C622-5EA0-4E93-400F-8C4689D394E8}"/>
          </ac:spMkLst>
        </pc:spChg>
      </pc:sldChg>
      <pc:sldChg chg="modSp">
        <pc:chgData name="Shang, Stephanie" userId="S::stephanie.shang@ucsf.edu::fd15c985-9e1d-47ba-9920-c39af3d2aaef" providerId="AD" clId="Web-{2BF2C56A-861B-2051-E207-CE541A1FC07B}" dt="2024-05-14T20:23:56.387" v="4" actId="20577"/>
        <pc:sldMkLst>
          <pc:docMk/>
          <pc:sldMk cId="859367664" sldId="307"/>
        </pc:sldMkLst>
        <pc:spChg chg="mod">
          <ac:chgData name="Shang, Stephanie" userId="S::stephanie.shang@ucsf.edu::fd15c985-9e1d-47ba-9920-c39af3d2aaef" providerId="AD" clId="Web-{2BF2C56A-861B-2051-E207-CE541A1FC07B}" dt="2024-05-14T20:23:56.387" v="4" actId="20577"/>
          <ac:spMkLst>
            <pc:docMk/>
            <pc:sldMk cId="859367664" sldId="307"/>
            <ac:spMk id="8" creationId="{CE707BF5-0BF7-9159-0DE5-690509BFEE2B}"/>
          </ac:spMkLst>
        </pc:spChg>
      </pc:sldChg>
    </pc:docChg>
  </pc:docChgLst>
  <pc:docChgLst>
    <pc:chgData name="Rashkovsky, Jenna" userId="S::jenna.rashkovsky@ucsf.edu::0cae12d9-8970-4968-a6bf-e3c56d0a7e2a" providerId="AD" clId="Web-{8147D6CB-AF9A-0680-51A5-261083B26990}"/>
    <pc:docChg chg="modSld">
      <pc:chgData name="Rashkovsky, Jenna" userId="S::jenna.rashkovsky@ucsf.edu::0cae12d9-8970-4968-a6bf-e3c56d0a7e2a" providerId="AD" clId="Web-{8147D6CB-AF9A-0680-51A5-261083B26990}" dt="2024-04-23T19:51:54.666" v="2" actId="20577"/>
      <pc:docMkLst>
        <pc:docMk/>
      </pc:docMkLst>
      <pc:sldChg chg="modSp">
        <pc:chgData name="Rashkovsky, Jenna" userId="S::jenna.rashkovsky@ucsf.edu::0cae12d9-8970-4968-a6bf-e3c56d0a7e2a" providerId="AD" clId="Web-{8147D6CB-AF9A-0680-51A5-261083B26990}" dt="2024-04-23T19:51:54.666" v="2" actId="20577"/>
        <pc:sldMkLst>
          <pc:docMk/>
          <pc:sldMk cId="3698982301" sldId="329"/>
        </pc:sldMkLst>
        <pc:spChg chg="mod">
          <ac:chgData name="Rashkovsky, Jenna" userId="S::jenna.rashkovsky@ucsf.edu::0cae12d9-8970-4968-a6bf-e3c56d0a7e2a" providerId="AD" clId="Web-{8147D6CB-AF9A-0680-51A5-261083B26990}" dt="2024-04-23T19:51:54.666" v="2" actId="20577"/>
          <ac:spMkLst>
            <pc:docMk/>
            <pc:sldMk cId="3698982301" sldId="329"/>
            <ac:spMk id="15" creationId="{A7E1CB75-B514-041E-3E31-60D5BAF4173F}"/>
          </ac:spMkLst>
        </pc:spChg>
      </pc:sldChg>
    </pc:docChg>
  </pc:docChgLst>
  <pc:docChgLst>
    <pc:chgData name="Moradi, Arman" userId="S::arman.moradi@ucsf.edu::cd92c212-92b5-4d91-a50b-c4550a710002" providerId="AD" clId="Web-{78EF864C-BFB5-B591-1A45-878E416E5E0A}"/>
    <pc:docChg chg="addSld delSld modSld">
      <pc:chgData name="Moradi, Arman" userId="S::arman.moradi@ucsf.edu::cd92c212-92b5-4d91-a50b-c4550a710002" providerId="AD" clId="Web-{78EF864C-BFB5-B591-1A45-878E416E5E0A}" dt="2024-04-03T00:20:15.024" v="217" actId="20577"/>
      <pc:docMkLst>
        <pc:docMk/>
      </pc:docMkLst>
      <pc:sldChg chg="addSp delSp modSp mod modClrScheme chgLayout">
        <pc:chgData name="Moradi, Arman" userId="S::arman.moradi@ucsf.edu::cd92c212-92b5-4d91-a50b-c4550a710002" providerId="AD" clId="Web-{78EF864C-BFB5-B591-1A45-878E416E5E0A}" dt="2024-04-03T00:20:15.024" v="217" actId="20577"/>
        <pc:sldMkLst>
          <pc:docMk/>
          <pc:sldMk cId="3060133086" sldId="296"/>
        </pc:sldMkLst>
        <pc:spChg chg="mod ord">
          <ac:chgData name="Moradi, Arman" userId="S::arman.moradi@ucsf.edu::cd92c212-92b5-4d91-a50b-c4550a710002" providerId="AD" clId="Web-{78EF864C-BFB5-B591-1A45-878E416E5E0A}" dt="2024-04-03T00:12:08.572" v="7"/>
          <ac:spMkLst>
            <pc:docMk/>
            <pc:sldMk cId="3060133086" sldId="296"/>
            <ac:spMk id="2" creationId="{4034C2CC-8BF8-DFF7-CD7F-2E863B541FC4}"/>
          </ac:spMkLst>
        </pc:spChg>
        <pc:spChg chg="mod ord">
          <ac:chgData name="Moradi, Arman" userId="S::arman.moradi@ucsf.edu::cd92c212-92b5-4d91-a50b-c4550a710002" providerId="AD" clId="Web-{78EF864C-BFB5-B591-1A45-878E416E5E0A}" dt="2024-04-03T00:12:08.572" v="7"/>
          <ac:spMkLst>
            <pc:docMk/>
            <pc:sldMk cId="3060133086" sldId="296"/>
            <ac:spMk id="3" creationId="{24133CF4-0370-ED0D-A38E-7E4DC0301E8B}"/>
          </ac:spMkLst>
        </pc:spChg>
        <pc:spChg chg="add mod ord">
          <ac:chgData name="Moradi, Arman" userId="S::arman.moradi@ucsf.edu::cd92c212-92b5-4d91-a50b-c4550a710002" providerId="AD" clId="Web-{78EF864C-BFB5-B591-1A45-878E416E5E0A}" dt="2024-04-03T00:12:17.557" v="15" actId="20577"/>
          <ac:spMkLst>
            <pc:docMk/>
            <pc:sldMk cId="3060133086" sldId="296"/>
            <ac:spMk id="5" creationId="{7F31FCAC-CF36-F3F7-CF7E-2194F5382BC2}"/>
          </ac:spMkLst>
        </pc:spChg>
        <pc:spChg chg="add del mod ord">
          <ac:chgData name="Moradi, Arman" userId="S::arman.moradi@ucsf.edu::cd92c212-92b5-4d91-a50b-c4550a710002" providerId="AD" clId="Web-{78EF864C-BFB5-B591-1A45-878E416E5E0A}" dt="2024-04-03T00:12:33.479" v="16"/>
          <ac:spMkLst>
            <pc:docMk/>
            <pc:sldMk cId="3060133086" sldId="296"/>
            <ac:spMk id="6" creationId="{75575E97-0B4A-DC83-BDD5-149C809AEF1B}"/>
          </ac:spMkLst>
        </pc:spChg>
        <pc:spChg chg="add del mod ord">
          <ac:chgData name="Moradi, Arman" userId="S::arman.moradi@ucsf.edu::cd92c212-92b5-4d91-a50b-c4550a710002" providerId="AD" clId="Web-{78EF864C-BFB5-B591-1A45-878E416E5E0A}" dt="2024-04-03T00:18:59.396" v="167" actId="1076"/>
          <ac:spMkLst>
            <pc:docMk/>
            <pc:sldMk cId="3060133086" sldId="296"/>
            <ac:spMk id="8" creationId="{17F70920-BB31-278B-7206-A355BFADA3EF}"/>
          </ac:spMkLst>
        </pc:spChg>
        <pc:spChg chg="add del mod ord">
          <ac:chgData name="Moradi, Arman" userId="S::arman.moradi@ucsf.edu::cd92c212-92b5-4d91-a50b-c4550a710002" providerId="AD" clId="Web-{78EF864C-BFB5-B591-1A45-878E416E5E0A}" dt="2024-04-03T00:12:08.572" v="7"/>
          <ac:spMkLst>
            <pc:docMk/>
            <pc:sldMk cId="3060133086" sldId="296"/>
            <ac:spMk id="9" creationId="{6A687F95-8549-7DAB-A3D0-EB903C563A41}"/>
          </ac:spMkLst>
        </pc:spChg>
        <pc:spChg chg="add mod">
          <ac:chgData name="Moradi, Arman" userId="S::arman.moradi@ucsf.edu::cd92c212-92b5-4d91-a50b-c4550a710002" providerId="AD" clId="Web-{78EF864C-BFB5-B591-1A45-878E416E5E0A}" dt="2024-04-03T00:20:15.024" v="217" actId="20577"/>
          <ac:spMkLst>
            <pc:docMk/>
            <pc:sldMk cId="3060133086" sldId="296"/>
            <ac:spMk id="12" creationId="{16D1CAA9-5862-8AF7-C700-9C104ED81B8E}"/>
          </ac:spMkLst>
        </pc:spChg>
        <pc:graphicFrameChg chg="add del mod ord modGraphic">
          <ac:chgData name="Moradi, Arman" userId="S::arman.moradi@ucsf.edu::cd92c212-92b5-4d91-a50b-c4550a710002" providerId="AD" clId="Web-{78EF864C-BFB5-B591-1A45-878E416E5E0A}" dt="2024-04-03T00:13:23.856" v="21"/>
          <ac:graphicFrameMkLst>
            <pc:docMk/>
            <pc:sldMk cId="3060133086" sldId="296"/>
            <ac:graphicFrameMk id="13" creationId="{10448F76-35DE-8CD7-976D-365640A206C5}"/>
          </ac:graphicFrameMkLst>
        </pc:graphicFrameChg>
        <pc:picChg chg="add mod">
          <ac:chgData name="Moradi, Arman" userId="S::arman.moradi@ucsf.edu::cd92c212-92b5-4d91-a50b-c4550a710002" providerId="AD" clId="Web-{78EF864C-BFB5-B591-1A45-878E416E5E0A}" dt="2024-04-03T00:13:30.215" v="22" actId="1076"/>
          <ac:picMkLst>
            <pc:docMk/>
            <pc:sldMk cId="3060133086" sldId="296"/>
            <ac:picMk id="4" creationId="{69A8208B-A28A-C841-E09F-049A8ED7857C}"/>
          </ac:picMkLst>
        </pc:picChg>
        <pc:picChg chg="del">
          <ac:chgData name="Moradi, Arman" userId="S::arman.moradi@ucsf.edu::cd92c212-92b5-4d91-a50b-c4550a710002" providerId="AD" clId="Web-{78EF864C-BFB5-B591-1A45-878E416E5E0A}" dt="2024-04-03T00:01:53.789" v="2"/>
          <ac:picMkLst>
            <pc:docMk/>
            <pc:sldMk cId="3060133086" sldId="296"/>
            <ac:picMk id="7" creationId="{4C5DEEF6-FD59-5A77-3CFB-4F235CD8398E}"/>
          </ac:picMkLst>
        </pc:picChg>
      </pc:sldChg>
      <pc:sldChg chg="new del">
        <pc:chgData name="Moradi, Arman" userId="S::arman.moradi@ucsf.edu::cd92c212-92b5-4d91-a50b-c4550a710002" providerId="AD" clId="Web-{78EF864C-BFB5-B591-1A45-878E416E5E0A}" dt="2024-04-03T00:11:49.197" v="5"/>
        <pc:sldMkLst>
          <pc:docMk/>
          <pc:sldMk cId="990390862" sldId="321"/>
        </pc:sldMkLst>
      </pc:sldChg>
    </pc:docChg>
  </pc:docChgLst>
  <pc:docChgLst>
    <pc:chgData name="Irwan, Nathaniel" userId="S::nathaniel.irwan@ucsf.edu::6e8e97c7-258e-4e26-ad7b-acbeb48b5e00" providerId="AD" clId="Web-{5CFE1CD1-6490-3727-2B3E-46054AC061FD}"/>
    <pc:docChg chg="addSld delSld modSld sldOrd">
      <pc:chgData name="Irwan, Nathaniel" userId="S::nathaniel.irwan@ucsf.edu::6e8e97c7-258e-4e26-ad7b-acbeb48b5e00" providerId="AD" clId="Web-{5CFE1CD1-6490-3727-2B3E-46054AC061FD}" dt="2024-04-01T18:47:03.880" v="310" actId="20577"/>
      <pc:docMkLst>
        <pc:docMk/>
      </pc:docMkLst>
      <pc:sldChg chg="del">
        <pc:chgData name="Irwan, Nathaniel" userId="S::nathaniel.irwan@ucsf.edu::6e8e97c7-258e-4e26-ad7b-acbeb48b5e00" providerId="AD" clId="Web-{5CFE1CD1-6490-3727-2B3E-46054AC061FD}" dt="2024-03-26T23:57:29.887" v="222"/>
        <pc:sldMkLst>
          <pc:docMk/>
          <pc:sldMk cId="2079443621" sldId="262"/>
        </pc:sldMkLst>
      </pc:sldChg>
      <pc:sldChg chg="del">
        <pc:chgData name="Irwan, Nathaniel" userId="S::nathaniel.irwan@ucsf.edu::6e8e97c7-258e-4e26-ad7b-acbeb48b5e00" providerId="AD" clId="Web-{5CFE1CD1-6490-3727-2B3E-46054AC061FD}" dt="2024-03-27T18:49:03.689" v="260"/>
        <pc:sldMkLst>
          <pc:docMk/>
          <pc:sldMk cId="1123251946" sldId="275"/>
        </pc:sldMkLst>
      </pc:sldChg>
      <pc:sldChg chg="modSp del">
        <pc:chgData name="Irwan, Nathaniel" userId="S::nathaniel.irwan@ucsf.edu::6e8e97c7-258e-4e26-ad7b-acbeb48b5e00" providerId="AD" clId="Web-{5CFE1CD1-6490-3727-2B3E-46054AC061FD}" dt="2024-03-26T23:36:16.295" v="37"/>
        <pc:sldMkLst>
          <pc:docMk/>
          <pc:sldMk cId="2154914541" sldId="277"/>
        </pc:sldMkLst>
        <pc:spChg chg="mod">
          <ac:chgData name="Irwan, Nathaniel" userId="S::nathaniel.irwan@ucsf.edu::6e8e97c7-258e-4e26-ad7b-acbeb48b5e00" providerId="AD" clId="Web-{5CFE1CD1-6490-3727-2B3E-46054AC061FD}" dt="2024-03-26T23:35:56.778" v="35" actId="20577"/>
          <ac:spMkLst>
            <pc:docMk/>
            <pc:sldMk cId="2154914541" sldId="277"/>
            <ac:spMk id="2" creationId="{EA2C5C1B-281B-8E40-AE3B-01687C427CF5}"/>
          </ac:spMkLst>
        </pc:spChg>
        <pc:spChg chg="mod">
          <ac:chgData name="Irwan, Nathaniel" userId="S::nathaniel.irwan@ucsf.edu::6e8e97c7-258e-4e26-ad7b-acbeb48b5e00" providerId="AD" clId="Web-{5CFE1CD1-6490-3727-2B3E-46054AC061FD}" dt="2024-03-26T23:35:32.230" v="12" actId="20577"/>
          <ac:spMkLst>
            <pc:docMk/>
            <pc:sldMk cId="2154914541" sldId="277"/>
            <ac:spMk id="5" creationId="{E3E096C0-A652-6C4B-BABD-F955B605F28D}"/>
          </ac:spMkLst>
        </pc:spChg>
      </pc:sldChg>
      <pc:sldChg chg="del">
        <pc:chgData name="Irwan, Nathaniel" userId="S::nathaniel.irwan@ucsf.edu::6e8e97c7-258e-4e26-ad7b-acbeb48b5e00" providerId="AD" clId="Web-{5CFE1CD1-6490-3727-2B3E-46054AC061FD}" dt="2024-03-27T18:49:05.314" v="262"/>
        <pc:sldMkLst>
          <pc:docMk/>
          <pc:sldMk cId="3788402798" sldId="279"/>
        </pc:sldMkLst>
      </pc:sldChg>
      <pc:sldChg chg="del">
        <pc:chgData name="Irwan, Nathaniel" userId="S::nathaniel.irwan@ucsf.edu::6e8e97c7-258e-4e26-ad7b-acbeb48b5e00" providerId="AD" clId="Web-{5CFE1CD1-6490-3727-2B3E-46054AC061FD}" dt="2024-03-27T18:49:04.595" v="261"/>
        <pc:sldMkLst>
          <pc:docMk/>
          <pc:sldMk cId="3091713389" sldId="281"/>
        </pc:sldMkLst>
      </pc:sldChg>
      <pc:sldChg chg="del">
        <pc:chgData name="Irwan, Nathaniel" userId="S::nathaniel.irwan@ucsf.edu::6e8e97c7-258e-4e26-ad7b-acbeb48b5e00" providerId="AD" clId="Web-{5CFE1CD1-6490-3727-2B3E-46054AC061FD}" dt="2024-03-27T18:49:07.173" v="264"/>
        <pc:sldMkLst>
          <pc:docMk/>
          <pc:sldMk cId="1177590226" sldId="282"/>
        </pc:sldMkLst>
      </pc:sldChg>
      <pc:sldChg chg="del">
        <pc:chgData name="Irwan, Nathaniel" userId="S::nathaniel.irwan@ucsf.edu::6e8e97c7-258e-4e26-ad7b-acbeb48b5e00" providerId="AD" clId="Web-{5CFE1CD1-6490-3727-2B3E-46054AC061FD}" dt="2024-03-27T18:49:07.455" v="266"/>
        <pc:sldMkLst>
          <pc:docMk/>
          <pc:sldMk cId="1023209726" sldId="283"/>
        </pc:sldMkLst>
      </pc:sldChg>
      <pc:sldChg chg="del">
        <pc:chgData name="Irwan, Nathaniel" userId="S::nathaniel.irwan@ucsf.edu::6e8e97c7-258e-4e26-ad7b-acbeb48b5e00" providerId="AD" clId="Web-{5CFE1CD1-6490-3727-2B3E-46054AC061FD}" dt="2024-03-27T18:49:06.548" v="263"/>
        <pc:sldMkLst>
          <pc:docMk/>
          <pc:sldMk cId="773878218" sldId="285"/>
        </pc:sldMkLst>
      </pc:sldChg>
      <pc:sldChg chg="del">
        <pc:chgData name="Irwan, Nathaniel" userId="S::nathaniel.irwan@ucsf.edu::6e8e97c7-258e-4e26-ad7b-acbeb48b5e00" providerId="AD" clId="Web-{5CFE1CD1-6490-3727-2B3E-46054AC061FD}" dt="2024-03-27T18:49:07.205" v="265"/>
        <pc:sldMkLst>
          <pc:docMk/>
          <pc:sldMk cId="3655090787" sldId="287"/>
        </pc:sldMkLst>
      </pc:sldChg>
      <pc:sldChg chg="del">
        <pc:chgData name="Irwan, Nathaniel" userId="S::nathaniel.irwan@ucsf.edu::6e8e97c7-258e-4e26-ad7b-acbeb48b5e00" providerId="AD" clId="Web-{5CFE1CD1-6490-3727-2B3E-46054AC061FD}" dt="2024-03-27T18:49:08.033" v="267"/>
        <pc:sldMkLst>
          <pc:docMk/>
          <pc:sldMk cId="236352811" sldId="288"/>
        </pc:sldMkLst>
      </pc:sldChg>
      <pc:sldChg chg="add del replId">
        <pc:chgData name="Irwan, Nathaniel" userId="S::nathaniel.irwan@ucsf.edu::6e8e97c7-258e-4e26-ad7b-acbeb48b5e00" providerId="AD" clId="Web-{5CFE1CD1-6490-3727-2B3E-46054AC061FD}" dt="2024-03-26T23:31:37.482" v="1"/>
        <pc:sldMkLst>
          <pc:docMk/>
          <pc:sldMk cId="755671835" sldId="289"/>
        </pc:sldMkLst>
      </pc:sldChg>
      <pc:sldChg chg="new del">
        <pc:chgData name="Irwan, Nathaniel" userId="S::nathaniel.irwan@ucsf.edu::6e8e97c7-258e-4e26-ad7b-acbeb48b5e00" providerId="AD" clId="Web-{5CFE1CD1-6490-3727-2B3E-46054AC061FD}" dt="2024-03-26T23:36:27.952" v="39"/>
        <pc:sldMkLst>
          <pc:docMk/>
          <pc:sldMk cId="3255284250" sldId="289"/>
        </pc:sldMkLst>
      </pc:sldChg>
      <pc:sldChg chg="modSp new del">
        <pc:chgData name="Irwan, Nathaniel" userId="S::nathaniel.irwan@ucsf.edu::6e8e97c7-258e-4e26-ad7b-acbeb48b5e00" providerId="AD" clId="Web-{5CFE1CD1-6490-3727-2B3E-46054AC061FD}" dt="2024-03-26T23:39:35.448" v="86"/>
        <pc:sldMkLst>
          <pc:docMk/>
          <pc:sldMk cId="1790101758" sldId="290"/>
        </pc:sldMkLst>
        <pc:spChg chg="mod">
          <ac:chgData name="Irwan, Nathaniel" userId="S::nathaniel.irwan@ucsf.edu::6e8e97c7-258e-4e26-ad7b-acbeb48b5e00" providerId="AD" clId="Web-{5CFE1CD1-6490-3727-2B3E-46054AC061FD}" dt="2024-03-26T23:37:14.017" v="55" actId="20577"/>
          <ac:spMkLst>
            <pc:docMk/>
            <pc:sldMk cId="1790101758" sldId="290"/>
            <ac:spMk id="4" creationId="{FB24604D-6F00-3C2F-C8E8-13D3C1C21829}"/>
          </ac:spMkLst>
        </pc:spChg>
        <pc:spChg chg="mod">
          <ac:chgData name="Irwan, Nathaniel" userId="S::nathaniel.irwan@ucsf.edu::6e8e97c7-258e-4e26-ad7b-acbeb48b5e00" providerId="AD" clId="Web-{5CFE1CD1-6490-3727-2B3E-46054AC061FD}" dt="2024-03-26T23:37:27.174" v="70" actId="20577"/>
          <ac:spMkLst>
            <pc:docMk/>
            <pc:sldMk cId="1790101758" sldId="290"/>
            <ac:spMk id="5" creationId="{7C23F352-203C-956B-A1BA-5241D0641C95}"/>
          </ac:spMkLst>
        </pc:spChg>
      </pc:sldChg>
      <pc:sldChg chg="modSp new del">
        <pc:chgData name="Irwan, Nathaniel" userId="S::nathaniel.irwan@ucsf.edu::6e8e97c7-258e-4e26-ad7b-acbeb48b5e00" providerId="AD" clId="Web-{5CFE1CD1-6490-3727-2B3E-46054AC061FD}" dt="2024-03-26T23:39:02.461" v="85"/>
        <pc:sldMkLst>
          <pc:docMk/>
          <pc:sldMk cId="986482946" sldId="291"/>
        </pc:sldMkLst>
        <pc:spChg chg="mod">
          <ac:chgData name="Irwan, Nathaniel" userId="S::nathaniel.irwan@ucsf.edu::6e8e97c7-258e-4e26-ad7b-acbeb48b5e00" providerId="AD" clId="Web-{5CFE1CD1-6490-3727-2B3E-46054AC061FD}" dt="2024-03-26T23:37:55.692" v="81" actId="20577"/>
          <ac:spMkLst>
            <pc:docMk/>
            <pc:sldMk cId="986482946" sldId="291"/>
            <ac:spMk id="4" creationId="{6C6A9380-AB7E-6993-E6B9-2C9D4FF2D8E4}"/>
          </ac:spMkLst>
        </pc:spChg>
      </pc:sldChg>
      <pc:sldChg chg="new del">
        <pc:chgData name="Irwan, Nathaniel" userId="S::nathaniel.irwan@ucsf.edu::6e8e97c7-258e-4e26-ad7b-acbeb48b5e00" providerId="AD" clId="Web-{5CFE1CD1-6490-3727-2B3E-46054AC061FD}" dt="2024-03-26T23:37:03.595" v="41"/>
        <pc:sldMkLst>
          <pc:docMk/>
          <pc:sldMk cId="1089059890" sldId="291"/>
        </pc:sldMkLst>
      </pc:sldChg>
      <pc:sldChg chg="modSp new ord">
        <pc:chgData name="Irwan, Nathaniel" userId="S::nathaniel.irwan@ucsf.edu::6e8e97c7-258e-4e26-ad7b-acbeb48b5e00" providerId="AD" clId="Web-{5CFE1CD1-6490-3727-2B3E-46054AC061FD}" dt="2024-03-26T23:41:53.425" v="119" actId="20577"/>
        <pc:sldMkLst>
          <pc:docMk/>
          <pc:sldMk cId="3235094694" sldId="292"/>
        </pc:sldMkLst>
        <pc:spChg chg="mod">
          <ac:chgData name="Irwan, Nathaniel" userId="S::nathaniel.irwan@ucsf.edu::6e8e97c7-258e-4e26-ad7b-acbeb48b5e00" providerId="AD" clId="Web-{5CFE1CD1-6490-3727-2B3E-46054AC061FD}" dt="2024-03-26T23:41:53.425" v="119" actId="20577"/>
          <ac:spMkLst>
            <pc:docMk/>
            <pc:sldMk cId="3235094694" sldId="292"/>
            <ac:spMk id="4" creationId="{A1A04405-6CF8-FAAB-3D1A-1FDFD7AE4941}"/>
          </ac:spMkLst>
        </pc:spChg>
        <pc:spChg chg="mod">
          <ac:chgData name="Irwan, Nathaniel" userId="S::nathaniel.irwan@ucsf.edu::6e8e97c7-258e-4e26-ad7b-acbeb48b5e00" providerId="AD" clId="Web-{5CFE1CD1-6490-3727-2B3E-46054AC061FD}" dt="2024-03-26T23:41:44.393" v="102" actId="20577"/>
          <ac:spMkLst>
            <pc:docMk/>
            <pc:sldMk cId="3235094694" sldId="292"/>
            <ac:spMk id="5" creationId="{4DC29C44-FD61-ACC6-3CD7-E3264FB44D5A}"/>
          </ac:spMkLst>
        </pc:spChg>
      </pc:sldChg>
      <pc:sldChg chg="modSp new">
        <pc:chgData name="Irwan, Nathaniel" userId="S::nathaniel.irwan@ucsf.edu::6e8e97c7-258e-4e26-ad7b-acbeb48b5e00" providerId="AD" clId="Web-{5CFE1CD1-6490-3727-2B3E-46054AC061FD}" dt="2024-03-26T23:49:49.344" v="154" actId="20577"/>
        <pc:sldMkLst>
          <pc:docMk/>
          <pc:sldMk cId="3991067220" sldId="293"/>
        </pc:sldMkLst>
        <pc:spChg chg="mod">
          <ac:chgData name="Irwan, Nathaniel" userId="S::nathaniel.irwan@ucsf.edu::6e8e97c7-258e-4e26-ad7b-acbeb48b5e00" providerId="AD" clId="Web-{5CFE1CD1-6490-3727-2B3E-46054AC061FD}" dt="2024-03-26T23:49:49.344" v="154" actId="20577"/>
          <ac:spMkLst>
            <pc:docMk/>
            <pc:sldMk cId="3991067220" sldId="293"/>
            <ac:spMk id="2" creationId="{5336C10F-FA88-74D1-3B09-6635108D081F}"/>
          </ac:spMkLst>
        </pc:spChg>
        <pc:spChg chg="mod">
          <ac:chgData name="Irwan, Nathaniel" userId="S::nathaniel.irwan@ucsf.edu::6e8e97c7-258e-4e26-ad7b-acbeb48b5e00" providerId="AD" clId="Web-{5CFE1CD1-6490-3727-2B3E-46054AC061FD}" dt="2024-03-26T23:46:25.722" v="129" actId="20577"/>
          <ac:spMkLst>
            <pc:docMk/>
            <pc:sldMk cId="3991067220" sldId="293"/>
            <ac:spMk id="4" creationId="{0CA94D47-232B-DCA3-8D47-BF2701318CA9}"/>
          </ac:spMkLst>
        </pc:spChg>
      </pc:sldChg>
      <pc:sldChg chg="addSp delSp modSp new">
        <pc:chgData name="Irwan, Nathaniel" userId="S::nathaniel.irwan@ucsf.edu::6e8e97c7-258e-4e26-ad7b-acbeb48b5e00" providerId="AD" clId="Web-{5CFE1CD1-6490-3727-2B3E-46054AC061FD}" dt="2024-04-01T18:47:03.880" v="310" actId="20577"/>
        <pc:sldMkLst>
          <pc:docMk/>
          <pc:sldMk cId="2568207415" sldId="294"/>
        </pc:sldMkLst>
        <pc:spChg chg="mod">
          <ac:chgData name="Irwan, Nathaniel" userId="S::nathaniel.irwan@ucsf.edu::6e8e97c7-258e-4e26-ad7b-acbeb48b5e00" providerId="AD" clId="Web-{5CFE1CD1-6490-3727-2B3E-46054AC061FD}" dt="2024-03-26T23:49:57.782" v="159" actId="20577"/>
          <ac:spMkLst>
            <pc:docMk/>
            <pc:sldMk cId="2568207415" sldId="294"/>
            <ac:spMk id="2" creationId="{4034C2CC-8BF8-DFF7-CD7F-2E863B541FC4}"/>
          </ac:spMkLst>
        </pc:spChg>
        <pc:spChg chg="del">
          <ac:chgData name="Irwan, Nathaniel" userId="S::nathaniel.irwan@ucsf.edu::6e8e97c7-258e-4e26-ad7b-acbeb48b5e00" providerId="AD" clId="Web-{5CFE1CD1-6490-3727-2B3E-46054AC061FD}" dt="2024-03-26T23:46:38.364" v="131"/>
          <ac:spMkLst>
            <pc:docMk/>
            <pc:sldMk cId="2568207415" sldId="294"/>
            <ac:spMk id="4" creationId="{4A93AC25-ABC7-D9D2-561F-B9EE0AC518B5}"/>
          </ac:spMkLst>
        </pc:spChg>
        <pc:spChg chg="del">
          <ac:chgData name="Irwan, Nathaniel" userId="S::nathaniel.irwan@ucsf.edu::6e8e97c7-258e-4e26-ad7b-acbeb48b5e00" providerId="AD" clId="Web-{5CFE1CD1-6490-3727-2B3E-46054AC061FD}" dt="2024-03-26T23:46:46.833" v="134"/>
          <ac:spMkLst>
            <pc:docMk/>
            <pc:sldMk cId="2568207415" sldId="294"/>
            <ac:spMk id="5" creationId="{52F5DBE1-65EA-94B5-8848-270BCE99407E}"/>
          </ac:spMkLst>
        </pc:spChg>
        <pc:spChg chg="del mod">
          <ac:chgData name="Irwan, Nathaniel" userId="S::nathaniel.irwan@ucsf.edu::6e8e97c7-258e-4e26-ad7b-acbeb48b5e00" providerId="AD" clId="Web-{5CFE1CD1-6490-3727-2B3E-46054AC061FD}" dt="2024-03-26T23:46:45.489" v="133"/>
          <ac:spMkLst>
            <pc:docMk/>
            <pc:sldMk cId="2568207415" sldId="294"/>
            <ac:spMk id="6" creationId="{9ADF5666-19F2-569D-8E1E-75F8FB5BA51D}"/>
          </ac:spMkLst>
        </pc:spChg>
        <pc:spChg chg="add mod">
          <ac:chgData name="Irwan, Nathaniel" userId="S::nathaniel.irwan@ucsf.edu::6e8e97c7-258e-4e26-ad7b-acbeb48b5e00" providerId="AD" clId="Web-{5CFE1CD1-6490-3727-2B3E-46054AC061FD}" dt="2024-03-26T23:55:07.300" v="203" actId="1076"/>
          <ac:spMkLst>
            <pc:docMk/>
            <pc:sldMk cId="2568207415" sldId="294"/>
            <ac:spMk id="10" creationId="{1E44BEE4-51F6-A9B9-F04F-6F510284D4A5}"/>
          </ac:spMkLst>
        </pc:spChg>
        <pc:spChg chg="add mod">
          <ac:chgData name="Irwan, Nathaniel" userId="S::nathaniel.irwan@ucsf.edu::6e8e97c7-258e-4e26-ad7b-acbeb48b5e00" providerId="AD" clId="Web-{5CFE1CD1-6490-3727-2B3E-46054AC061FD}" dt="2024-04-01T18:47:03.880" v="310" actId="20577"/>
          <ac:spMkLst>
            <pc:docMk/>
            <pc:sldMk cId="2568207415" sldId="294"/>
            <ac:spMk id="11" creationId="{B3A3121D-B341-BC38-E93B-54F81A3A5B84}"/>
          </ac:spMkLst>
        </pc:spChg>
        <pc:spChg chg="add mod">
          <ac:chgData name="Irwan, Nathaniel" userId="S::nathaniel.irwan@ucsf.edu::6e8e97c7-258e-4e26-ad7b-acbeb48b5e00" providerId="AD" clId="Web-{5CFE1CD1-6490-3727-2B3E-46054AC061FD}" dt="2024-03-26T23:55:43.115" v="216" actId="20577"/>
          <ac:spMkLst>
            <pc:docMk/>
            <pc:sldMk cId="2568207415" sldId="294"/>
            <ac:spMk id="12" creationId="{B7B31131-4D54-2FFF-2443-373A7709DC0C}"/>
          </ac:spMkLst>
        </pc:spChg>
        <pc:picChg chg="add mod">
          <ac:chgData name="Irwan, Nathaniel" userId="S::nathaniel.irwan@ucsf.edu::6e8e97c7-258e-4e26-ad7b-acbeb48b5e00" providerId="AD" clId="Web-{5CFE1CD1-6490-3727-2B3E-46054AC061FD}" dt="2024-03-26T23:49:37.937" v="146" actId="1076"/>
          <ac:picMkLst>
            <pc:docMk/>
            <pc:sldMk cId="2568207415" sldId="294"/>
            <ac:picMk id="7" creationId="{4C5DEEF6-FD59-5A77-3CFB-4F235CD8398E}"/>
          </ac:picMkLst>
        </pc:picChg>
        <pc:picChg chg="add mod">
          <ac:chgData name="Irwan, Nathaniel" userId="S::nathaniel.irwan@ucsf.edu::6e8e97c7-258e-4e26-ad7b-acbeb48b5e00" providerId="AD" clId="Web-{5CFE1CD1-6490-3727-2B3E-46054AC061FD}" dt="2024-03-26T23:49:37.952" v="147" actId="1076"/>
          <ac:picMkLst>
            <pc:docMk/>
            <pc:sldMk cId="2568207415" sldId="294"/>
            <ac:picMk id="8" creationId="{4ECCCB27-EC22-3E09-F9EB-02EB0E02BAE6}"/>
          </ac:picMkLst>
        </pc:picChg>
        <pc:picChg chg="add mod">
          <ac:chgData name="Irwan, Nathaniel" userId="S::nathaniel.irwan@ucsf.edu::6e8e97c7-258e-4e26-ad7b-acbeb48b5e00" providerId="AD" clId="Web-{5CFE1CD1-6490-3727-2B3E-46054AC061FD}" dt="2024-03-26T23:49:37.984" v="148" actId="1076"/>
          <ac:picMkLst>
            <pc:docMk/>
            <pc:sldMk cId="2568207415" sldId="294"/>
            <ac:picMk id="9" creationId="{E9C493B4-C880-7623-3BC8-C35630B9AF8D}"/>
          </ac:picMkLst>
        </pc:picChg>
      </pc:sldChg>
      <pc:sldChg chg="delSp add replId">
        <pc:chgData name="Irwan, Nathaniel" userId="S::nathaniel.irwan@ucsf.edu::6e8e97c7-258e-4e26-ad7b-acbeb48b5e00" providerId="AD" clId="Web-{5CFE1CD1-6490-3727-2B3E-46054AC061FD}" dt="2024-03-26T23:57:24.089" v="221"/>
        <pc:sldMkLst>
          <pc:docMk/>
          <pc:sldMk cId="1156118096" sldId="295"/>
        </pc:sldMkLst>
        <pc:spChg chg="del">
          <ac:chgData name="Irwan, Nathaniel" userId="S::nathaniel.irwan@ucsf.edu::6e8e97c7-258e-4e26-ad7b-acbeb48b5e00" providerId="AD" clId="Web-{5CFE1CD1-6490-3727-2B3E-46054AC061FD}" dt="2024-03-26T23:57:24.089" v="219"/>
          <ac:spMkLst>
            <pc:docMk/>
            <pc:sldMk cId="1156118096" sldId="295"/>
            <ac:spMk id="11" creationId="{B3A3121D-B341-BC38-E93B-54F81A3A5B84}"/>
          </ac:spMkLst>
        </pc:spChg>
        <pc:spChg chg="del">
          <ac:chgData name="Irwan, Nathaniel" userId="S::nathaniel.irwan@ucsf.edu::6e8e97c7-258e-4e26-ad7b-acbeb48b5e00" providerId="AD" clId="Web-{5CFE1CD1-6490-3727-2B3E-46054AC061FD}" dt="2024-03-26T23:57:24.089" v="218"/>
          <ac:spMkLst>
            <pc:docMk/>
            <pc:sldMk cId="1156118096" sldId="295"/>
            <ac:spMk id="12" creationId="{B7B31131-4D54-2FFF-2443-373A7709DC0C}"/>
          </ac:spMkLst>
        </pc:spChg>
        <pc:picChg chg="del">
          <ac:chgData name="Irwan, Nathaniel" userId="S::nathaniel.irwan@ucsf.edu::6e8e97c7-258e-4e26-ad7b-acbeb48b5e00" providerId="AD" clId="Web-{5CFE1CD1-6490-3727-2B3E-46054AC061FD}" dt="2024-03-26T23:57:24.089" v="221"/>
          <ac:picMkLst>
            <pc:docMk/>
            <pc:sldMk cId="1156118096" sldId="295"/>
            <ac:picMk id="8" creationId="{4ECCCB27-EC22-3E09-F9EB-02EB0E02BAE6}"/>
          </ac:picMkLst>
        </pc:picChg>
        <pc:picChg chg="del">
          <ac:chgData name="Irwan, Nathaniel" userId="S::nathaniel.irwan@ucsf.edu::6e8e97c7-258e-4e26-ad7b-acbeb48b5e00" providerId="AD" clId="Web-{5CFE1CD1-6490-3727-2B3E-46054AC061FD}" dt="2024-03-26T23:57:24.089" v="220"/>
          <ac:picMkLst>
            <pc:docMk/>
            <pc:sldMk cId="1156118096" sldId="295"/>
            <ac:picMk id="9" creationId="{E9C493B4-C880-7623-3BC8-C35630B9AF8D}"/>
          </ac:picMkLst>
        </pc:picChg>
      </pc:sldChg>
      <pc:sldChg chg="modSp add replId">
        <pc:chgData name="Irwan, Nathaniel" userId="S::nathaniel.irwan@ucsf.edu::6e8e97c7-258e-4e26-ad7b-acbeb48b5e00" providerId="AD" clId="Web-{5CFE1CD1-6490-3727-2B3E-46054AC061FD}" dt="2024-03-27T18:47:16.654" v="230" actId="20577"/>
        <pc:sldMkLst>
          <pc:docMk/>
          <pc:sldMk cId="3060133086" sldId="296"/>
        </pc:sldMkLst>
        <pc:spChg chg="mod">
          <ac:chgData name="Irwan, Nathaniel" userId="S::nathaniel.irwan@ucsf.edu::6e8e97c7-258e-4e26-ad7b-acbeb48b5e00" providerId="AD" clId="Web-{5CFE1CD1-6490-3727-2B3E-46054AC061FD}" dt="2024-03-27T18:47:16.654" v="230" actId="20577"/>
          <ac:spMkLst>
            <pc:docMk/>
            <pc:sldMk cId="3060133086" sldId="296"/>
            <ac:spMk id="10" creationId="{1E44BEE4-51F6-A9B9-F04F-6F510284D4A5}"/>
          </ac:spMkLst>
        </pc:spChg>
      </pc:sldChg>
      <pc:sldChg chg="add replId">
        <pc:chgData name="Irwan, Nathaniel" userId="S::nathaniel.irwan@ucsf.edu::6e8e97c7-258e-4e26-ad7b-acbeb48b5e00" providerId="AD" clId="Web-{5CFE1CD1-6490-3727-2B3E-46054AC061FD}" dt="2024-03-27T18:47:17.935" v="231"/>
        <pc:sldMkLst>
          <pc:docMk/>
          <pc:sldMk cId="3925130556" sldId="297"/>
        </pc:sldMkLst>
      </pc:sldChg>
      <pc:sldChg chg="modSp add ord replId">
        <pc:chgData name="Irwan, Nathaniel" userId="S::nathaniel.irwan@ucsf.edu::6e8e97c7-258e-4e26-ad7b-acbeb48b5e00" providerId="AD" clId="Web-{5CFE1CD1-6490-3727-2B3E-46054AC061FD}" dt="2024-03-27T18:48:23.391" v="250" actId="20577"/>
        <pc:sldMkLst>
          <pc:docMk/>
          <pc:sldMk cId="1538627273" sldId="298"/>
        </pc:sldMkLst>
        <pc:spChg chg="mod">
          <ac:chgData name="Irwan, Nathaniel" userId="S::nathaniel.irwan@ucsf.edu::6e8e97c7-258e-4e26-ad7b-acbeb48b5e00" providerId="AD" clId="Web-{5CFE1CD1-6490-3727-2B3E-46054AC061FD}" dt="2024-03-27T18:47:38.576" v="234" actId="20577"/>
          <ac:spMkLst>
            <pc:docMk/>
            <pc:sldMk cId="1538627273" sldId="298"/>
            <ac:spMk id="2" creationId="{5336C10F-FA88-74D1-3B09-6635108D081F}"/>
          </ac:spMkLst>
        </pc:spChg>
        <pc:spChg chg="mod">
          <ac:chgData name="Irwan, Nathaniel" userId="S::nathaniel.irwan@ucsf.edu::6e8e97c7-258e-4e26-ad7b-acbeb48b5e00" providerId="AD" clId="Web-{5CFE1CD1-6490-3727-2B3E-46054AC061FD}" dt="2024-03-27T18:48:23.391" v="250" actId="20577"/>
          <ac:spMkLst>
            <pc:docMk/>
            <pc:sldMk cId="1538627273" sldId="298"/>
            <ac:spMk id="4" creationId="{0CA94D47-232B-DCA3-8D47-BF2701318CA9}"/>
          </ac:spMkLst>
        </pc:spChg>
      </pc:sldChg>
      <pc:sldChg chg="modSp add replId">
        <pc:chgData name="Irwan, Nathaniel" userId="S::nathaniel.irwan@ucsf.edu::6e8e97c7-258e-4e26-ad7b-acbeb48b5e00" providerId="AD" clId="Web-{5CFE1CD1-6490-3727-2B3E-46054AC061FD}" dt="2024-03-27T18:48:36.469" v="255" actId="20577"/>
        <pc:sldMkLst>
          <pc:docMk/>
          <pc:sldMk cId="3599813302" sldId="299"/>
        </pc:sldMkLst>
        <pc:spChg chg="mod">
          <ac:chgData name="Irwan, Nathaniel" userId="S::nathaniel.irwan@ucsf.edu::6e8e97c7-258e-4e26-ad7b-acbeb48b5e00" providerId="AD" clId="Web-{5CFE1CD1-6490-3727-2B3E-46054AC061FD}" dt="2024-03-27T18:48:36.469" v="255" actId="20577"/>
          <ac:spMkLst>
            <pc:docMk/>
            <pc:sldMk cId="3599813302" sldId="299"/>
            <ac:spMk id="4" creationId="{0CA94D47-232B-DCA3-8D47-BF2701318CA9}"/>
          </ac:spMkLst>
        </pc:spChg>
      </pc:sldChg>
      <pc:sldChg chg="addSp modSp new mod modClrScheme chgLayout">
        <pc:chgData name="Irwan, Nathaniel" userId="S::nathaniel.irwan@ucsf.edu::6e8e97c7-258e-4e26-ad7b-acbeb48b5e00" providerId="AD" clId="Web-{5CFE1CD1-6490-3727-2B3E-46054AC061FD}" dt="2024-03-27T18:48:53.282" v="257"/>
        <pc:sldMkLst>
          <pc:docMk/>
          <pc:sldMk cId="1024974506" sldId="300"/>
        </pc:sldMkLst>
        <pc:spChg chg="mod ord">
          <ac:chgData name="Irwan, Nathaniel" userId="S::nathaniel.irwan@ucsf.edu::6e8e97c7-258e-4e26-ad7b-acbeb48b5e00" providerId="AD" clId="Web-{5CFE1CD1-6490-3727-2B3E-46054AC061FD}" dt="2024-03-27T18:48:53.282" v="257"/>
          <ac:spMkLst>
            <pc:docMk/>
            <pc:sldMk cId="1024974506" sldId="300"/>
            <ac:spMk id="2" creationId="{9F5F681A-44E2-4BEA-A625-7C3DDD4B33CA}"/>
          </ac:spMkLst>
        </pc:spChg>
        <pc:spChg chg="mod ord">
          <ac:chgData name="Irwan, Nathaniel" userId="S::nathaniel.irwan@ucsf.edu::6e8e97c7-258e-4e26-ad7b-acbeb48b5e00" providerId="AD" clId="Web-{5CFE1CD1-6490-3727-2B3E-46054AC061FD}" dt="2024-03-27T18:48:53.282" v="257"/>
          <ac:spMkLst>
            <pc:docMk/>
            <pc:sldMk cId="1024974506" sldId="300"/>
            <ac:spMk id="3" creationId="{523CF043-38BB-62E2-FC98-77BF99491514}"/>
          </ac:spMkLst>
        </pc:spChg>
        <pc:spChg chg="mod ord">
          <ac:chgData name="Irwan, Nathaniel" userId="S::nathaniel.irwan@ucsf.edu::6e8e97c7-258e-4e26-ad7b-acbeb48b5e00" providerId="AD" clId="Web-{5CFE1CD1-6490-3727-2B3E-46054AC061FD}" dt="2024-03-27T18:48:53.282" v="257"/>
          <ac:spMkLst>
            <pc:docMk/>
            <pc:sldMk cId="1024974506" sldId="300"/>
            <ac:spMk id="4" creationId="{A04A1011-61F8-FCE0-44F4-977940EC320C}"/>
          </ac:spMkLst>
        </pc:spChg>
        <pc:spChg chg="add mod ord">
          <ac:chgData name="Irwan, Nathaniel" userId="S::nathaniel.irwan@ucsf.edu::6e8e97c7-258e-4e26-ad7b-acbeb48b5e00" providerId="AD" clId="Web-{5CFE1CD1-6490-3727-2B3E-46054AC061FD}" dt="2024-03-27T18:48:53.282" v="257"/>
          <ac:spMkLst>
            <pc:docMk/>
            <pc:sldMk cId="1024974506" sldId="300"/>
            <ac:spMk id="5" creationId="{8146D6A0-08CE-AD59-887E-22A7A3ABB02D}"/>
          </ac:spMkLst>
        </pc:spChg>
        <pc:spChg chg="add mod ord">
          <ac:chgData name="Irwan, Nathaniel" userId="S::nathaniel.irwan@ucsf.edu::6e8e97c7-258e-4e26-ad7b-acbeb48b5e00" providerId="AD" clId="Web-{5CFE1CD1-6490-3727-2B3E-46054AC061FD}" dt="2024-03-27T18:48:53.282" v="257"/>
          <ac:spMkLst>
            <pc:docMk/>
            <pc:sldMk cId="1024974506" sldId="300"/>
            <ac:spMk id="6" creationId="{0731C7D0-E333-0015-B830-E23AE638A4B0}"/>
          </ac:spMkLst>
        </pc:spChg>
      </pc:sldChg>
      <pc:sldChg chg="add ord replId">
        <pc:chgData name="Irwan, Nathaniel" userId="S::nathaniel.irwan@ucsf.edu::6e8e97c7-258e-4e26-ad7b-acbeb48b5e00" providerId="AD" clId="Web-{5CFE1CD1-6490-3727-2B3E-46054AC061FD}" dt="2024-03-27T18:49:01.986" v="259"/>
        <pc:sldMkLst>
          <pc:docMk/>
          <pc:sldMk cId="2082289936" sldId="301"/>
        </pc:sldMkLst>
      </pc:sldChg>
      <pc:sldChg chg="modSp add ord replId">
        <pc:chgData name="Irwan, Nathaniel" userId="S::nathaniel.irwan@ucsf.edu::6e8e97c7-258e-4e26-ad7b-acbeb48b5e00" providerId="AD" clId="Web-{5CFE1CD1-6490-3727-2B3E-46054AC061FD}" dt="2024-03-27T18:49:29.909" v="270" actId="20577"/>
        <pc:sldMkLst>
          <pc:docMk/>
          <pc:sldMk cId="727928299" sldId="302"/>
        </pc:sldMkLst>
        <pc:spChg chg="mod">
          <ac:chgData name="Irwan, Nathaniel" userId="S::nathaniel.irwan@ucsf.edu::6e8e97c7-258e-4e26-ad7b-acbeb48b5e00" providerId="AD" clId="Web-{5CFE1CD1-6490-3727-2B3E-46054AC061FD}" dt="2024-03-27T18:49:29.909" v="270" actId="20577"/>
          <ac:spMkLst>
            <pc:docMk/>
            <pc:sldMk cId="727928299" sldId="302"/>
            <ac:spMk id="4" creationId="{0CA94D47-232B-DCA3-8D47-BF2701318CA9}"/>
          </ac:spMkLst>
        </pc:spChg>
      </pc:sldChg>
      <pc:sldChg chg="add ord replId">
        <pc:chgData name="Irwan, Nathaniel" userId="S::nathaniel.irwan@ucsf.edu::6e8e97c7-258e-4e26-ad7b-acbeb48b5e00" providerId="AD" clId="Web-{5CFE1CD1-6490-3727-2B3E-46054AC061FD}" dt="2024-03-27T18:49:34.221" v="272"/>
        <pc:sldMkLst>
          <pc:docMk/>
          <pc:sldMk cId="2773964044" sldId="303"/>
        </pc:sldMkLst>
      </pc:sldChg>
      <pc:sldChg chg="modSp add ord replId">
        <pc:chgData name="Irwan, Nathaniel" userId="S::nathaniel.irwan@ucsf.edu::6e8e97c7-258e-4e26-ad7b-acbeb48b5e00" providerId="AD" clId="Web-{5CFE1CD1-6490-3727-2B3E-46054AC061FD}" dt="2024-03-27T18:49:55.753" v="280" actId="20577"/>
        <pc:sldMkLst>
          <pc:docMk/>
          <pc:sldMk cId="546779989" sldId="304"/>
        </pc:sldMkLst>
        <pc:spChg chg="mod">
          <ac:chgData name="Irwan, Nathaniel" userId="S::nathaniel.irwan@ucsf.edu::6e8e97c7-258e-4e26-ad7b-acbeb48b5e00" providerId="AD" clId="Web-{5CFE1CD1-6490-3727-2B3E-46054AC061FD}" dt="2024-03-27T18:49:55.753" v="280" actId="20577"/>
          <ac:spMkLst>
            <pc:docMk/>
            <pc:sldMk cId="546779989" sldId="304"/>
            <ac:spMk id="4" creationId="{0CA94D47-232B-DCA3-8D47-BF2701318CA9}"/>
          </ac:spMkLst>
        </pc:spChg>
      </pc:sldChg>
      <pc:sldChg chg="add ord replId">
        <pc:chgData name="Irwan, Nathaniel" userId="S::nathaniel.irwan@ucsf.edu::6e8e97c7-258e-4e26-ad7b-acbeb48b5e00" providerId="AD" clId="Web-{5CFE1CD1-6490-3727-2B3E-46054AC061FD}" dt="2024-03-27T18:49:59.347" v="282"/>
        <pc:sldMkLst>
          <pc:docMk/>
          <pc:sldMk cId="3412951558" sldId="305"/>
        </pc:sldMkLst>
      </pc:sldChg>
      <pc:sldChg chg="modSp add ord replId">
        <pc:chgData name="Irwan, Nathaniel" userId="S::nathaniel.irwan@ucsf.edu::6e8e97c7-258e-4e26-ad7b-acbeb48b5e00" providerId="AD" clId="Web-{5CFE1CD1-6490-3727-2B3E-46054AC061FD}" dt="2024-03-27T18:50:11.566" v="288" actId="20577"/>
        <pc:sldMkLst>
          <pc:docMk/>
          <pc:sldMk cId="2504060244" sldId="306"/>
        </pc:sldMkLst>
        <pc:spChg chg="mod">
          <ac:chgData name="Irwan, Nathaniel" userId="S::nathaniel.irwan@ucsf.edu::6e8e97c7-258e-4e26-ad7b-acbeb48b5e00" providerId="AD" clId="Web-{5CFE1CD1-6490-3727-2B3E-46054AC061FD}" dt="2024-03-27T18:50:11.566" v="288" actId="20577"/>
          <ac:spMkLst>
            <pc:docMk/>
            <pc:sldMk cId="2504060244" sldId="306"/>
            <ac:spMk id="4" creationId="{0CA94D47-232B-DCA3-8D47-BF2701318CA9}"/>
          </ac:spMkLst>
        </pc:spChg>
      </pc:sldChg>
      <pc:sldChg chg="add ord replId">
        <pc:chgData name="Irwan, Nathaniel" userId="S::nathaniel.irwan@ucsf.edu::6e8e97c7-258e-4e26-ad7b-acbeb48b5e00" providerId="AD" clId="Web-{5CFE1CD1-6490-3727-2B3E-46054AC061FD}" dt="2024-03-27T18:50:27.411" v="290"/>
        <pc:sldMkLst>
          <pc:docMk/>
          <pc:sldMk cId="859367664" sldId="307"/>
        </pc:sldMkLst>
      </pc:sldChg>
      <pc:sldChg chg="modSp add ord replId">
        <pc:chgData name="Irwan, Nathaniel" userId="S::nathaniel.irwan@ucsf.edu::6e8e97c7-258e-4e26-ad7b-acbeb48b5e00" providerId="AD" clId="Web-{5CFE1CD1-6490-3727-2B3E-46054AC061FD}" dt="2024-03-27T18:54:41.967" v="296" actId="20577"/>
        <pc:sldMkLst>
          <pc:docMk/>
          <pc:sldMk cId="3307436582" sldId="308"/>
        </pc:sldMkLst>
        <pc:spChg chg="mod">
          <ac:chgData name="Irwan, Nathaniel" userId="S::nathaniel.irwan@ucsf.edu::6e8e97c7-258e-4e26-ad7b-acbeb48b5e00" providerId="AD" clId="Web-{5CFE1CD1-6490-3727-2B3E-46054AC061FD}" dt="2024-03-27T18:54:41.967" v="296" actId="20577"/>
          <ac:spMkLst>
            <pc:docMk/>
            <pc:sldMk cId="3307436582" sldId="308"/>
            <ac:spMk id="4" creationId="{0CA94D47-232B-DCA3-8D47-BF2701318CA9}"/>
          </ac:spMkLst>
        </pc:spChg>
      </pc:sldChg>
      <pc:sldChg chg="modSp add replId">
        <pc:chgData name="Irwan, Nathaniel" userId="S::nathaniel.irwan@ucsf.edu::6e8e97c7-258e-4e26-ad7b-acbeb48b5e00" providerId="AD" clId="Web-{5CFE1CD1-6490-3727-2B3E-46054AC061FD}" dt="2024-03-27T18:54:50.718" v="304" actId="20577"/>
        <pc:sldMkLst>
          <pc:docMk/>
          <pc:sldMk cId="628837117" sldId="309"/>
        </pc:sldMkLst>
        <pc:spChg chg="mod">
          <ac:chgData name="Irwan, Nathaniel" userId="S::nathaniel.irwan@ucsf.edu::6e8e97c7-258e-4e26-ad7b-acbeb48b5e00" providerId="AD" clId="Web-{5CFE1CD1-6490-3727-2B3E-46054AC061FD}" dt="2024-03-27T18:54:50.718" v="304" actId="20577"/>
          <ac:spMkLst>
            <pc:docMk/>
            <pc:sldMk cId="628837117" sldId="309"/>
            <ac:spMk id="4" creationId="{0CA94D47-232B-DCA3-8D47-BF2701318CA9}"/>
          </ac:spMkLst>
        </pc:spChg>
      </pc:sldChg>
      <pc:sldChg chg="add ord replId">
        <pc:chgData name="Irwan, Nathaniel" userId="S::nathaniel.irwan@ucsf.edu::6e8e97c7-258e-4e26-ad7b-acbeb48b5e00" providerId="AD" clId="Web-{5CFE1CD1-6490-3727-2B3E-46054AC061FD}" dt="2024-03-27T18:54:54.983" v="306"/>
        <pc:sldMkLst>
          <pc:docMk/>
          <pc:sldMk cId="210370503" sldId="310"/>
        </pc:sldMkLst>
      </pc:sldChg>
      <pc:sldChg chg="add ord replId">
        <pc:chgData name="Irwan, Nathaniel" userId="S::nathaniel.irwan@ucsf.edu::6e8e97c7-258e-4e26-ad7b-acbeb48b5e00" providerId="AD" clId="Web-{5CFE1CD1-6490-3727-2B3E-46054AC061FD}" dt="2024-03-27T18:55:00.874" v="308"/>
        <pc:sldMkLst>
          <pc:docMk/>
          <pc:sldMk cId="3611021366" sldId="311"/>
        </pc:sldMkLst>
      </pc:sldChg>
    </pc:docChg>
  </pc:docChgLst>
  <pc:docChgLst>
    <pc:chgData name="Moradi, Arman" userId="S::arman.moradi@ucsf.edu::cd92c212-92b5-4d91-a50b-c4550a710002" providerId="AD" clId="Web-{3527739E-41F6-BED4-749D-86BAD6DF8BBD}"/>
    <pc:docChg chg="addSld modSld">
      <pc:chgData name="Moradi, Arman" userId="S::arman.moradi@ucsf.edu::cd92c212-92b5-4d91-a50b-c4550a710002" providerId="AD" clId="Web-{3527739E-41F6-BED4-749D-86BAD6DF8BBD}" dt="2024-04-16T00:00:01.791" v="49" actId="20577"/>
      <pc:docMkLst>
        <pc:docMk/>
      </pc:docMkLst>
      <pc:sldChg chg="addSp delSp modSp new">
        <pc:chgData name="Moradi, Arman" userId="S::arman.moradi@ucsf.edu::cd92c212-92b5-4d91-a50b-c4550a710002" providerId="AD" clId="Web-{3527739E-41F6-BED4-749D-86BAD6DF8BBD}" dt="2024-04-16T00:00:01.791" v="49" actId="20577"/>
        <pc:sldMkLst>
          <pc:docMk/>
          <pc:sldMk cId="1972233230" sldId="338"/>
        </pc:sldMkLst>
        <pc:spChg chg="mod">
          <ac:chgData name="Moradi, Arman" userId="S::arman.moradi@ucsf.edu::cd92c212-92b5-4d91-a50b-c4550a710002" providerId="AD" clId="Web-{3527739E-41F6-BED4-749D-86BAD6DF8BBD}" dt="2024-04-15T23:54:43.533" v="20" actId="20577"/>
          <ac:spMkLst>
            <pc:docMk/>
            <pc:sldMk cId="1972233230" sldId="338"/>
            <ac:spMk id="4" creationId="{93674FE7-6BF6-5C72-57E0-ED34B53C5A39}"/>
          </ac:spMkLst>
        </pc:spChg>
        <pc:spChg chg="mod">
          <ac:chgData name="Moradi, Arman" userId="S::arman.moradi@ucsf.edu::cd92c212-92b5-4d91-a50b-c4550a710002" providerId="AD" clId="Web-{3527739E-41F6-BED4-749D-86BAD6DF8BBD}" dt="2024-04-15T23:58:43.050" v="38" actId="20577"/>
          <ac:spMkLst>
            <pc:docMk/>
            <pc:sldMk cId="1972233230" sldId="338"/>
            <ac:spMk id="5" creationId="{6881F28A-2B48-49D4-9300-F08F7A75BB26}"/>
          </ac:spMkLst>
        </pc:spChg>
        <pc:spChg chg="mod">
          <ac:chgData name="Moradi, Arman" userId="S::arman.moradi@ucsf.edu::cd92c212-92b5-4d91-a50b-c4550a710002" providerId="AD" clId="Web-{3527739E-41F6-BED4-749D-86BAD6DF8BBD}" dt="2024-04-15T23:59:20.272" v="43" actId="20577"/>
          <ac:spMkLst>
            <pc:docMk/>
            <pc:sldMk cId="1972233230" sldId="338"/>
            <ac:spMk id="6" creationId="{B36C4CB0-8F83-C061-BED5-0B98BF7D3F5D}"/>
          </ac:spMkLst>
        </pc:spChg>
        <pc:spChg chg="mod">
          <ac:chgData name="Moradi, Arman" userId="S::arman.moradi@ucsf.edu::cd92c212-92b5-4d91-a50b-c4550a710002" providerId="AD" clId="Web-{3527739E-41F6-BED4-749D-86BAD6DF8BBD}" dt="2024-04-16T00:00:01.791" v="49" actId="20577"/>
          <ac:spMkLst>
            <pc:docMk/>
            <pc:sldMk cId="1972233230" sldId="338"/>
            <ac:spMk id="7" creationId="{11EC1071-3B1B-A0B9-2433-15A149962FFC}"/>
          </ac:spMkLst>
        </pc:spChg>
        <pc:spChg chg="add del">
          <ac:chgData name="Moradi, Arman" userId="S::arman.moradi@ucsf.edu::cd92c212-92b5-4d91-a50b-c4550a710002" providerId="AD" clId="Web-{3527739E-41F6-BED4-749D-86BAD6DF8BBD}" dt="2024-04-15T23:56:30.369" v="24"/>
          <ac:spMkLst>
            <pc:docMk/>
            <pc:sldMk cId="1972233230" sldId="338"/>
            <ac:spMk id="8" creationId="{6C3C5818-9FD6-B1C1-52AF-28F99E09E019}"/>
          </ac:spMkLst>
        </pc:spChg>
        <pc:spChg chg="add mod">
          <ac:chgData name="Moradi, Arman" userId="S::arman.moradi@ucsf.edu::cd92c212-92b5-4d91-a50b-c4550a710002" providerId="AD" clId="Web-{3527739E-41F6-BED4-749D-86BAD6DF8BBD}" dt="2024-04-15T23:56:58.058" v="34" actId="20577"/>
          <ac:spMkLst>
            <pc:docMk/>
            <pc:sldMk cId="1972233230" sldId="338"/>
            <ac:spMk id="9" creationId="{ABBF643D-52AC-DF8A-97EC-E10EF20EFF11}"/>
          </ac:spMkLst>
        </pc:spChg>
      </pc:sldChg>
    </pc:docChg>
  </pc:docChgLst>
  <pc:docChgLst>
    <pc:chgData name="Irwan, Nathaniel" userId="S::nathaniel.irwan@ucsf.edu::6e8e97c7-258e-4e26-ad7b-acbeb48b5e00" providerId="AD" clId="Web-{A0354D8F-389C-8DBE-EC99-E6565E115020}"/>
    <pc:docChg chg="modSld">
      <pc:chgData name="Irwan, Nathaniel" userId="S::nathaniel.irwan@ucsf.edu::6e8e97c7-258e-4e26-ad7b-acbeb48b5e00" providerId="AD" clId="Web-{A0354D8F-389C-8DBE-EC99-E6565E115020}" dt="2024-04-02T22:58:35.141" v="23" actId="1076"/>
      <pc:docMkLst>
        <pc:docMk/>
      </pc:docMkLst>
      <pc:sldChg chg="addSp delSp modSp">
        <pc:chgData name="Irwan, Nathaniel" userId="S::nathaniel.irwan@ucsf.edu::6e8e97c7-258e-4e26-ad7b-acbeb48b5e00" providerId="AD" clId="Web-{A0354D8F-389C-8DBE-EC99-E6565E115020}" dt="2024-04-02T22:58:35.141" v="23" actId="1076"/>
        <pc:sldMkLst>
          <pc:docMk/>
          <pc:sldMk cId="2568207415" sldId="294"/>
        </pc:sldMkLst>
        <pc:spChg chg="mod">
          <ac:chgData name="Irwan, Nathaniel" userId="S::nathaniel.irwan@ucsf.edu::6e8e97c7-258e-4e26-ad7b-acbeb48b5e00" providerId="AD" clId="Web-{A0354D8F-389C-8DBE-EC99-E6565E115020}" dt="2024-04-02T22:58:31.313" v="21" actId="1076"/>
          <ac:spMkLst>
            <pc:docMk/>
            <pc:sldMk cId="2568207415" sldId="294"/>
            <ac:spMk id="10" creationId="{1E44BEE4-51F6-A9B9-F04F-6F510284D4A5}"/>
          </ac:spMkLst>
        </pc:spChg>
        <pc:picChg chg="add mod">
          <ac:chgData name="Irwan, Nathaniel" userId="S::nathaniel.irwan@ucsf.edu::6e8e97c7-258e-4e26-ad7b-acbeb48b5e00" providerId="AD" clId="Web-{A0354D8F-389C-8DBE-EC99-E6565E115020}" dt="2024-04-02T22:58:03.374" v="13" actId="1076"/>
          <ac:picMkLst>
            <pc:docMk/>
            <pc:sldMk cId="2568207415" sldId="294"/>
            <ac:picMk id="4" creationId="{281203AD-BE3E-7428-6239-250E9CE6B082}"/>
          </ac:picMkLst>
        </pc:picChg>
        <pc:picChg chg="del">
          <ac:chgData name="Irwan, Nathaniel" userId="S::nathaniel.irwan@ucsf.edu::6e8e97c7-258e-4e26-ad7b-acbeb48b5e00" providerId="AD" clId="Web-{A0354D8F-389C-8DBE-EC99-E6565E115020}" dt="2024-04-02T22:57:49.671" v="9"/>
          <ac:picMkLst>
            <pc:docMk/>
            <pc:sldMk cId="2568207415" sldId="294"/>
            <ac:picMk id="7" creationId="{4C5DEEF6-FD59-5A77-3CFB-4F235CD8398E}"/>
          </ac:picMkLst>
        </pc:picChg>
        <pc:picChg chg="mod">
          <ac:chgData name="Irwan, Nathaniel" userId="S::nathaniel.irwan@ucsf.edu::6e8e97c7-258e-4e26-ad7b-acbeb48b5e00" providerId="AD" clId="Web-{A0354D8F-389C-8DBE-EC99-E6565E115020}" dt="2024-04-02T22:58:35.141" v="23" actId="1076"/>
          <ac:picMkLst>
            <pc:docMk/>
            <pc:sldMk cId="2568207415" sldId="294"/>
            <ac:picMk id="8" creationId="{4ECCCB27-EC22-3E09-F9EB-02EB0E02BAE6}"/>
          </ac:picMkLst>
        </pc:picChg>
        <pc:picChg chg="mod">
          <ac:chgData name="Irwan, Nathaniel" userId="S::nathaniel.irwan@ucsf.edu::6e8e97c7-258e-4e26-ad7b-acbeb48b5e00" providerId="AD" clId="Web-{A0354D8F-389C-8DBE-EC99-E6565E115020}" dt="2024-04-02T22:58:11.828" v="16" actId="1076"/>
          <ac:picMkLst>
            <pc:docMk/>
            <pc:sldMk cId="2568207415" sldId="294"/>
            <ac:picMk id="9" creationId="{E9C493B4-C880-7623-3BC8-C35630B9AF8D}"/>
          </ac:picMkLst>
        </pc:picChg>
      </pc:sldChg>
    </pc:docChg>
  </pc:docChgLst>
  <pc:docChgLst>
    <pc:chgData name="Moradi, Arman" userId="S::arman.moradi@ucsf.edu::cd92c212-92b5-4d91-a50b-c4550a710002" providerId="AD" clId="Web-{9144CF2D-CC7F-6A18-800E-654DABE29CEE}"/>
    <pc:docChg chg="modSld">
      <pc:chgData name="Moradi, Arman" userId="S::arman.moradi@ucsf.edu::cd92c212-92b5-4d91-a50b-c4550a710002" providerId="AD" clId="Web-{9144CF2D-CC7F-6A18-800E-654DABE29CEE}" dt="2024-03-27T21:15:26.881" v="39" actId="20577"/>
      <pc:docMkLst>
        <pc:docMk/>
      </pc:docMkLst>
      <pc:sldChg chg="modSp">
        <pc:chgData name="Moradi, Arman" userId="S::arman.moradi@ucsf.edu::cd92c212-92b5-4d91-a50b-c4550a710002" providerId="AD" clId="Web-{9144CF2D-CC7F-6A18-800E-654DABE29CEE}" dt="2024-03-27T21:14:36.301" v="17" actId="20577"/>
        <pc:sldMkLst>
          <pc:docMk/>
          <pc:sldMk cId="2568207415" sldId="294"/>
        </pc:sldMkLst>
        <pc:spChg chg="mod">
          <ac:chgData name="Moradi, Arman" userId="S::arman.moradi@ucsf.edu::cd92c212-92b5-4d91-a50b-c4550a710002" providerId="AD" clId="Web-{9144CF2D-CC7F-6A18-800E-654DABE29CEE}" dt="2024-03-27T21:14:36.301" v="17" actId="20577"/>
          <ac:spMkLst>
            <pc:docMk/>
            <pc:sldMk cId="2568207415" sldId="294"/>
            <ac:spMk id="11" creationId="{B3A3121D-B341-BC38-E93B-54F81A3A5B84}"/>
          </ac:spMkLst>
        </pc:spChg>
      </pc:sldChg>
      <pc:sldChg chg="modSp">
        <pc:chgData name="Moradi, Arman" userId="S::arman.moradi@ucsf.edu::cd92c212-92b5-4d91-a50b-c4550a710002" providerId="AD" clId="Web-{9144CF2D-CC7F-6A18-800E-654DABE29CEE}" dt="2024-03-27T21:15:26.881" v="39" actId="20577"/>
        <pc:sldMkLst>
          <pc:docMk/>
          <pc:sldMk cId="3060133086" sldId="296"/>
        </pc:sldMkLst>
        <pc:spChg chg="mod">
          <ac:chgData name="Moradi, Arman" userId="S::arman.moradi@ucsf.edu::cd92c212-92b5-4d91-a50b-c4550a710002" providerId="AD" clId="Web-{9144CF2D-CC7F-6A18-800E-654DABE29CEE}" dt="2024-03-27T21:15:26.881" v="39" actId="20577"/>
          <ac:spMkLst>
            <pc:docMk/>
            <pc:sldMk cId="3060133086" sldId="296"/>
            <ac:spMk id="10" creationId="{1E44BEE4-51F6-A9B9-F04F-6F510284D4A5}"/>
          </ac:spMkLst>
        </pc:spChg>
      </pc:sldChg>
    </pc:docChg>
  </pc:docChgLst>
  <pc:docChgLst>
    <pc:chgData name="Irwan, Nathaniel" userId="S::nathaniel.irwan@ucsf.edu::6e8e97c7-258e-4e26-ad7b-acbeb48b5e00" providerId="AD" clId="Web-{A1A9B863-EB1B-9006-D72E-86223E1D1EC7}"/>
    <pc:docChg chg="modSld">
      <pc:chgData name="Irwan, Nathaniel" userId="S::nathaniel.irwan@ucsf.edu::6e8e97c7-258e-4e26-ad7b-acbeb48b5e00" providerId="AD" clId="Web-{A1A9B863-EB1B-9006-D72E-86223E1D1EC7}" dt="2024-04-10T16:46:23.416" v="46" actId="20577"/>
      <pc:docMkLst>
        <pc:docMk/>
      </pc:docMkLst>
      <pc:sldChg chg="addSp delSp modSp">
        <pc:chgData name="Irwan, Nathaniel" userId="S::nathaniel.irwan@ucsf.edu::6e8e97c7-258e-4e26-ad7b-acbeb48b5e00" providerId="AD" clId="Web-{A1A9B863-EB1B-9006-D72E-86223E1D1EC7}" dt="2024-04-10T16:46:03.821" v="42" actId="1076"/>
        <pc:sldMkLst>
          <pc:docMk/>
          <pc:sldMk cId="1054338756" sldId="319"/>
        </pc:sldMkLst>
        <pc:spChg chg="mod">
          <ac:chgData name="Irwan, Nathaniel" userId="S::nathaniel.irwan@ucsf.edu::6e8e97c7-258e-4e26-ad7b-acbeb48b5e00" providerId="AD" clId="Web-{A1A9B863-EB1B-9006-D72E-86223E1D1EC7}" dt="2024-04-10T16:46:00.868" v="41" actId="20577"/>
          <ac:spMkLst>
            <pc:docMk/>
            <pc:sldMk cId="1054338756" sldId="319"/>
            <ac:spMk id="6" creationId="{0731C7D0-E333-0015-B830-E23AE638A4B0}"/>
          </ac:spMkLst>
        </pc:spChg>
        <pc:spChg chg="del mod">
          <ac:chgData name="Irwan, Nathaniel" userId="S::nathaniel.irwan@ucsf.edu::6e8e97c7-258e-4e26-ad7b-acbeb48b5e00" providerId="AD" clId="Web-{A1A9B863-EB1B-9006-D72E-86223E1D1EC7}" dt="2024-04-10T16:41:13.921" v="20"/>
          <ac:spMkLst>
            <pc:docMk/>
            <pc:sldMk cId="1054338756" sldId="319"/>
            <ac:spMk id="8" creationId="{2DCD584F-07E3-D440-F4C1-1C9D3CFCADE6}"/>
          </ac:spMkLst>
        </pc:spChg>
        <pc:picChg chg="add mod">
          <ac:chgData name="Irwan, Nathaniel" userId="S::nathaniel.irwan@ucsf.edu::6e8e97c7-258e-4e26-ad7b-acbeb48b5e00" providerId="AD" clId="Web-{A1A9B863-EB1B-9006-D72E-86223E1D1EC7}" dt="2024-04-10T16:46:03.821" v="42" actId="1076"/>
          <ac:picMkLst>
            <pc:docMk/>
            <pc:sldMk cId="1054338756" sldId="319"/>
            <ac:picMk id="7" creationId="{B0A59DC5-8208-4161-7BC3-F7D31F8C38CB}"/>
          </ac:picMkLst>
        </pc:picChg>
        <pc:picChg chg="add del">
          <ac:chgData name="Irwan, Nathaniel" userId="S::nathaniel.irwan@ucsf.edu::6e8e97c7-258e-4e26-ad7b-acbeb48b5e00" providerId="AD" clId="Web-{A1A9B863-EB1B-9006-D72E-86223E1D1EC7}" dt="2024-04-10T16:45:48.462" v="39"/>
          <ac:picMkLst>
            <pc:docMk/>
            <pc:sldMk cId="1054338756" sldId="319"/>
            <ac:picMk id="10" creationId="{40F45D87-77E8-83AE-3CDC-B31D6319B27C}"/>
          </ac:picMkLst>
        </pc:picChg>
      </pc:sldChg>
      <pc:sldChg chg="modSp">
        <pc:chgData name="Irwan, Nathaniel" userId="S::nathaniel.irwan@ucsf.edu::6e8e97c7-258e-4e26-ad7b-acbeb48b5e00" providerId="AD" clId="Web-{A1A9B863-EB1B-9006-D72E-86223E1D1EC7}" dt="2024-04-10T16:46:23.416" v="46" actId="20577"/>
        <pc:sldMkLst>
          <pc:docMk/>
          <pc:sldMk cId="1972533185" sldId="337"/>
        </pc:sldMkLst>
        <pc:spChg chg="mod">
          <ac:chgData name="Irwan, Nathaniel" userId="S::nathaniel.irwan@ucsf.edu::6e8e97c7-258e-4e26-ad7b-acbeb48b5e00" providerId="AD" clId="Web-{A1A9B863-EB1B-9006-D72E-86223E1D1EC7}" dt="2024-04-10T16:46:23.416" v="46" actId="20577"/>
          <ac:spMkLst>
            <pc:docMk/>
            <pc:sldMk cId="1972533185" sldId="337"/>
            <ac:spMk id="8" creationId="{66E9E7E8-22CF-B625-5519-3D99D64586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solidFill>
                <a:srgbClr val="052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052049"/>
                </a:solidFill>
                <a:latin typeface="Arial" panose="020B0604020202020204" pitchFamily="34" charset="0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b="0" i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‹#›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F798EC2-7587-174C-8F9B-BEC1CFBF2B9A}" type="datetimeFigureOut">
              <a:rPr lang="en-US" smtClean="0"/>
              <a:pPr/>
              <a:t>5/14/2024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jpeg"/><Relationship Id="rId4" Type="http://schemas.openxmlformats.org/officeDocument/2006/relationships/image" Target="../media/image22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0.emf"/><Relationship Id="rId4" Type="http://schemas.openxmlformats.org/officeDocument/2006/relationships/image" Target="../media/image35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jpe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1851"/>
            <a:ext cx="1307578" cy="84750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9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D470D759-0E0E-8249-AFAC-A75A00A3758F}" type="datetime1">
              <a:rPr lang="en-US" smtClean="0"/>
              <a:t>5/14/2024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3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0" i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" y="1769166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accent2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" y="1769166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accent2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accent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" y="1769166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870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6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5" y="2037522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1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D46ED-C45A-5D4E-AA02-EF9EDB0FA1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9763C0-80D9-8D42-B900-9C5810713DB1}" type="datetime1">
              <a:rPr lang="en-US" smtClean="0"/>
              <a:t>5/14/2024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7DAA724C-3107-8C4A-A46D-AB498B3D6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573359-3223-304A-9E4E-E3990C9773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2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BFC587D-F4CD-7648-95B7-35FDAB007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758B97-1F12-914B-8A88-08F79B27CB21}" type="datetime1">
              <a:rPr lang="en-US" smtClean="0"/>
              <a:t>5/14/2024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21EFAD-F786-464B-B3E8-5DEEB972A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1D80BBCD-01AA-2048-816B-1926C3382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F776777-542E-DD44-ADA8-B722AD38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C7F4D8-5A99-1448-8564-FCC90659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01DCD7-F394-9C47-9AE3-85303D673D5E}" type="datetime1">
              <a:rPr lang="en-US" smtClean="0"/>
              <a:t>5/14/2024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8961A-B94A-D843-9BDD-2DC2524C1E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8425"/>
            <a:ext cx="1297452" cy="84094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9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D2C759A4-81DB-2B49-BAD8-20F4759D56E4}" type="datetime1">
              <a:rPr lang="en-US" smtClean="0"/>
              <a:t>5/14/2024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A8F50CE7-BE49-DF46-A309-403467331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EA5AAF51-36B8-9940-ACBC-F45CDFBB6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98F0E-CEC8-8A4D-A129-15694C617DB3}" type="datetime1">
              <a:rPr lang="en-US" smtClean="0"/>
              <a:t>5/14/2024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4A4BD1-BDC4-5847-8479-2F6EAA1BF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5348B5-ADBC-3742-81A7-0E4C003890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90" y="241702"/>
            <a:ext cx="812800" cy="812579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3D807373-E9A5-9F41-8251-72DE5DC0C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A66BC5E-F1DA-6A44-9B69-93266278F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5CD000-1EC0-AA42-B1CD-FDFAC651DA81}" type="datetime1">
              <a:rPr lang="en-US" smtClean="0"/>
              <a:t>5/14/2024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8961A-B94A-D843-9BDD-2DC2524C1E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5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2CAA2A-5698-F649-A896-1B0C52B65B4D}" type="datetime1">
              <a:rPr lang="en-US" smtClean="0"/>
              <a:t>5/14/2024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8961A-B94A-D843-9BDD-2DC2524C1E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5E0E3E-37E7-624B-BD5B-F3FD27B58250}" type="datetime1">
              <a:rPr lang="en-US" smtClean="0"/>
              <a:t>5/14/2024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8961A-B94A-D843-9BDD-2DC2524C1E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0" y="241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06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4136994"/>
            <a:ext cx="9144000" cy="100650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6EBEE4-9892-574D-BF3F-34A92DB1BEAF}" type="datetime1">
              <a:rPr lang="en-US" smtClean="0"/>
              <a:t>5/14/2024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56506E1-BB8B-7045-8D57-C400CDE42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61EED-DF40-EF49-BA4F-8A8FD2939B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11" y="303864"/>
            <a:ext cx="977866" cy="977866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E9279F-0732-2D41-9F31-EB38C1C6965B}" type="datetime1">
              <a:rPr lang="en-US" smtClean="0"/>
              <a:t>5/14/2024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9BA6BCF-2F1A-8443-A8DC-13CF46289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227" t="19283" r="-18229" b="-22843"/>
          <a:stretch/>
        </p:blipFill>
        <p:spPr>
          <a:xfrm rot="5400000">
            <a:off x="2084133" y="-3768025"/>
            <a:ext cx="10362381" cy="9676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8021FC-6CE9-D549-BE7A-5D94B0888C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11" y="303864"/>
            <a:ext cx="977866" cy="9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6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– Nav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4AEBC4-F1C6-964F-B3AF-AF09E45DE715}" type="datetime1">
              <a:rPr lang="en-US" smtClean="0"/>
              <a:t>5/14/2024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A9B26ED-91EB-374C-A70F-3562EDE10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8"/>
          <a:stretch/>
        </p:blipFill>
        <p:spPr>
          <a:xfrm rot="10800000">
            <a:off x="2413325" y="62568"/>
            <a:ext cx="6730677" cy="1959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AD5338-76BD-4C47-9834-F2629B5325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11" y="303864"/>
            <a:ext cx="977866" cy="9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–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BC1395-2AD9-8C4D-9E13-CE99F3E7EA24}" type="datetime1">
              <a:rPr lang="en-US" smtClean="0"/>
              <a:t>5/14/2024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78ACD5-01D7-EA49-A1A8-0D5AC50A0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81" y="305870"/>
            <a:ext cx="999731" cy="999459"/>
          </a:xfrm>
          <a:prstGeom prst="rect">
            <a:avLst/>
          </a:prstGeom>
        </p:spPr>
      </p:pic>
      <p:sp>
        <p:nvSpPr>
          <p:cNvPr id="18" name="Freeform 77">
            <a:extLst>
              <a:ext uri="{FF2B5EF4-FFF2-40B4-BE49-F238E27FC236}">
                <a16:creationId xmlns:a16="http://schemas.microsoft.com/office/drawing/2014/main" id="{09D6DA44-3D41-5E45-80B2-97B2B0E76C11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723CD-1F5B-804C-A079-FE3D1017A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84"/>
          <a:stretch/>
        </p:blipFill>
        <p:spPr>
          <a:xfrm>
            <a:off x="2244538" y="183586"/>
            <a:ext cx="6899462" cy="16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9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4AD83FAE-0AD2-084F-918F-E696D117757B}" type="datetime1">
              <a:rPr lang="en-US" smtClean="0"/>
              <a:t>5/14/2024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18279-066F-DC44-B86B-14E3FAD25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20" y="478425"/>
            <a:ext cx="1297452" cy="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91175AD-5EC8-6C49-8218-F38BDE3E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CB472-92BE-5E48-80A6-FC260AA96B83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77">
            <a:extLst>
              <a:ext uri="{FF2B5EF4-FFF2-40B4-BE49-F238E27FC236}">
                <a16:creationId xmlns:a16="http://schemas.microsoft.com/office/drawing/2014/main" id="{4ABB29B8-DCAF-7B40-9E52-219D904D83D6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52C1D42-AAA3-B04E-A034-F13587860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183" t="13402" r="10781" b="28503"/>
          <a:stretch/>
        </p:blipFill>
        <p:spPr>
          <a:xfrm>
            <a:off x="-317500" y="-245162"/>
            <a:ext cx="9461500" cy="538866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C639F-F884-C946-B140-A9518C6FB9A8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08B3EA4E-B6EE-2549-8EB7-C25BC2142E7C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013E3FCC-D96C-D344-BBA3-51BB23D2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D9FF64-C01C-5C4C-8AB2-E760BF7690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8169964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88447-026C-8740-AB11-4D9C4007C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/>
          <a:stretch/>
        </p:blipFill>
        <p:spPr>
          <a:xfrm>
            <a:off x="0" y="401119"/>
            <a:ext cx="9144000" cy="177406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58095-3588-1A4E-B981-253E9F1A1AEC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81C2D974-A2EE-E349-AD5D-00B5C62A8CB7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18DED201-C78F-0E4A-B63C-520004DA7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13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3865186" y="2036429"/>
            <a:ext cx="1571041" cy="10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400" y="1884801"/>
            <a:ext cx="1373900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 userDrawn="1"/>
        </p:nvSpPr>
        <p:spPr bwMode="auto">
          <a:xfrm>
            <a:off x="6149581" y="1645920"/>
            <a:ext cx="2994421" cy="349758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 userDrawn="1"/>
        </p:nvSpPr>
        <p:spPr bwMode="auto">
          <a:xfrm>
            <a:off x="2" y="0"/>
            <a:ext cx="6149579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1"/>
            <a:ext cx="2994420" cy="2015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1E061F-A72A-5142-8A32-D6BACF33C6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4895"/>
            <a:ext cx="6149579" cy="1021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44D79-B0F4-1A43-9BD5-09FD9E662A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78" y="2015505"/>
            <a:ext cx="1615438" cy="16154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Mt. Z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 userDrawn="1"/>
        </p:nvSpPr>
        <p:spPr bwMode="auto">
          <a:xfrm>
            <a:off x="6149581" y="1645920"/>
            <a:ext cx="2994421" cy="349758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 userDrawn="1"/>
        </p:nvSpPr>
        <p:spPr bwMode="auto">
          <a:xfrm>
            <a:off x="2" y="0"/>
            <a:ext cx="6149579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9411"/>
            <a:ext cx="2994420" cy="1996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77" cy="3754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4FD6C-4722-4647-8824-7BD62CB499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77" y="1994818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81F62F8-022A-8040-9203-343FE92FD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407" b="39964"/>
          <a:stretch/>
        </p:blipFill>
        <p:spPr>
          <a:xfrm>
            <a:off x="-993817" y="0"/>
            <a:ext cx="7143396" cy="13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3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4FBE2C-79B3-0741-8C4F-E79579E3B5C3}"/>
              </a:ext>
            </a:extLst>
          </p:cNvPr>
          <p:cNvSpPr/>
          <p:nvPr userDrawn="1"/>
        </p:nvSpPr>
        <p:spPr bwMode="auto">
          <a:xfrm>
            <a:off x="0" y="1645921"/>
            <a:ext cx="2994421" cy="349758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A96EE-AE7F-9D47-80E0-948746F73CBD}"/>
              </a:ext>
            </a:extLst>
          </p:cNvPr>
          <p:cNvSpPr/>
          <p:nvPr userDrawn="1"/>
        </p:nvSpPr>
        <p:spPr bwMode="auto">
          <a:xfrm>
            <a:off x="2756757" y="0"/>
            <a:ext cx="6387245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8378B-0C89-E14E-8069-2034FF2D0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" y="1"/>
            <a:ext cx="2760609" cy="2015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8C622B-BC71-0F4D-ACEB-367F089BD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4AB437-D405-6C43-9FA5-FD5F04163F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46CC52-4A32-374A-BF1E-0FA06087F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" t="5935" r="2464" b="11182"/>
          <a:stretch/>
        </p:blipFill>
        <p:spPr>
          <a:xfrm>
            <a:off x="2756141" y="30482"/>
            <a:ext cx="6387861" cy="12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4FBBD5-5854-194C-9766-1823F3F5452C}"/>
              </a:ext>
            </a:extLst>
          </p:cNvPr>
          <p:cNvSpPr/>
          <p:nvPr userDrawn="1"/>
        </p:nvSpPr>
        <p:spPr bwMode="auto">
          <a:xfrm>
            <a:off x="0" y="1645921"/>
            <a:ext cx="2994421" cy="349758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282E7-F7BC-5A48-9E5F-4ECBFDF952A0}"/>
              </a:ext>
            </a:extLst>
          </p:cNvPr>
          <p:cNvSpPr/>
          <p:nvPr userDrawn="1"/>
        </p:nvSpPr>
        <p:spPr bwMode="auto">
          <a:xfrm>
            <a:off x="2756757" y="0"/>
            <a:ext cx="6387245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C94893-0820-A743-86A6-BDEB411A7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756753" cy="2015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2EA7E-47D5-4248-9461-6049F4FA2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F1DBF9-E6D2-EC49-80D7-6EE1B776A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7974" b="37397"/>
          <a:stretch/>
        </p:blipFill>
        <p:spPr>
          <a:xfrm>
            <a:off x="2756140" y="15255"/>
            <a:ext cx="6387860" cy="1242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56DF26-9AA1-AC46-9695-22DFD8CE9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69704F-E66B-5B41-BF3B-8C6539B4842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3915528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9F718F-E8D1-5640-A678-0137FDBAEC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33354" y="1401763"/>
            <a:ext cx="3915528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3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0" i="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3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0" i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lorem ipsum.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7" y="484012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4016" r:id="rId14"/>
    <p:sldLayoutId id="2147483994" r:id="rId15"/>
    <p:sldLayoutId id="2147483995" r:id="rId16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36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33357" indent="-23335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2275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6106" indent="-16668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9463" indent="-17303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7" y="484012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A11AC4-0317-9648-9B11-2E4A9F79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EA57C94-8CEE-E147-BA04-64415375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11" r:id="rId5"/>
    <p:sldLayoutId id="2147484012" r:id="rId6"/>
    <p:sldLayoutId id="2147484013" r:id="rId7"/>
    <p:sldLayoutId id="2147484001" r:id="rId8"/>
    <p:sldLayoutId id="2147484007" r:id="rId9"/>
    <p:sldLayoutId id="2147484009" r:id="rId10"/>
    <p:sldLayoutId id="2147484008" r:id="rId11"/>
    <p:sldLayoutId id="2147483944" r:id="rId12"/>
    <p:sldLayoutId id="2147483951" r:id="rId13"/>
    <p:sldLayoutId id="2147483953" r:id="rId14"/>
    <p:sldLayoutId id="2147484000" r:id="rId15"/>
    <p:sldLayoutId id="2147483950" r:id="rId16"/>
    <p:sldLayoutId id="2147483960" r:id="rId17"/>
    <p:sldLayoutId id="2147483961" r:id="rId18"/>
    <p:sldLayoutId id="2147483966" r:id="rId19"/>
    <p:sldLayoutId id="2147483967" r:id="rId20"/>
    <p:sldLayoutId id="2147483968" r:id="rId21"/>
    <p:sldLayoutId id="2147483969" r:id="rId22"/>
    <p:sldLayoutId id="2147483970" r:id="rId23"/>
    <p:sldLayoutId id="2147483971" r:id="rId24"/>
    <p:sldLayoutId id="2147484015" r:id="rId25"/>
    <p:sldLayoutId id="2147483954" r:id="rId26"/>
    <p:sldLayoutId id="2147483959" r:id="rId27"/>
    <p:sldLayoutId id="2147484002" r:id="rId28"/>
    <p:sldLayoutId id="2147484014" r:id="rId29"/>
    <p:sldLayoutId id="2147484010" r:id="rId30"/>
    <p:sldLayoutId id="2147484003" r:id="rId31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36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33357" indent="-23335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2275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20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6106" indent="-16668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9463" indent="-17303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16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7D9EA-58AA-4636-0EA2-9BF9BD61FF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6EBEE4-9892-574D-BF3F-34A92DB1BEAF}" type="datetime1">
              <a:rPr lang="en-US" smtClean="0"/>
              <a:t>5/14/2024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A04405-6CF8-FAAB-3D1A-1FDFD7AE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AP Intern Final Presentation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29C44-FD61-ACC6-3CD7-E3264FB44D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Supply Chain Management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946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410587-986D-DDFE-F4A7-56946DD023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7CCDE-B779-E76F-9F8C-69FBA49D0B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674FE7-6BF6-5C72-57E0-ED34B53C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Payment Plus Solution Types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1F28A-2B48-49D4-9300-F08F7A75BB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312" y="774029"/>
            <a:ext cx="3770197" cy="3114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(STP) Straight-Through Processing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C4CB0-8F83-C061-BED5-0B98BF7D3F5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33045" indent="-233045"/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For individual suppliers who are not currently set up with a credit card terminal.</a:t>
            </a:r>
          </a:p>
          <a:p>
            <a:pPr marL="233045" indent="-2330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</a:rPr>
              <a:t>Managed by U.S. Bank’s credit card service provider, Elavon.</a:t>
            </a:r>
          </a:p>
          <a:p>
            <a:pPr marL="233045" indent="-2330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Funds will be transferred from the STP Account to the supplier’s bank account automatically.</a:t>
            </a:r>
          </a:p>
          <a:p>
            <a:pPr marL="233045" indent="-233045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EC1071-3B1B-A0B9-2433-15A149962FF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33045" indent="-233045"/>
            <a:r>
              <a:rPr lang="en-US" sz="1800">
                <a:solidFill>
                  <a:srgbClr val="000000"/>
                </a:solidFill>
              </a:rPr>
              <a:t>For suppliers who already accept credit cards.</a:t>
            </a:r>
          </a:p>
          <a:p>
            <a:pPr marL="233045" indent="-233045"/>
            <a:r>
              <a:rPr lang="en-US" sz="1800">
                <a:solidFill>
                  <a:srgbClr val="000000"/>
                </a:solidFill>
              </a:rPr>
              <a:t>Suppliers receive a payment authorization email for each payment.</a:t>
            </a:r>
          </a:p>
          <a:p>
            <a:pPr marL="233045" indent="-233045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F643D-52AC-DF8A-97EC-E10EF20EFF11}"/>
              </a:ext>
            </a:extLst>
          </p:cNvPr>
          <p:cNvSpPr txBox="1"/>
          <p:nvPr/>
        </p:nvSpPr>
        <p:spPr bwMode="auto">
          <a:xfrm>
            <a:off x="4734838" y="769568"/>
            <a:ext cx="2743200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1"/>
              </a:buClr>
              <a:buSzPct val="80000"/>
            </a:pPr>
            <a:r>
              <a:rPr lang="en-US" sz="2000" b="1">
                <a:latin typeface="Arial"/>
              </a:rPr>
              <a:t>(SUA)</a:t>
            </a:r>
            <a:r>
              <a:rPr lang="en-US" sz="2000">
                <a:latin typeface="Arial"/>
                <a:cs typeface="Arial"/>
              </a:rPr>
              <a:t>​ 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Single-Use Accounts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332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Our Goals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A94D47-232B-DCA3-8D47-BF270131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Our Goals</a:t>
            </a:r>
            <a:endParaRPr lang="en-US"/>
          </a:p>
        </p:txBody>
      </p:sp>
      <p:pic>
        <p:nvPicPr>
          <p:cNvPr id="6" name="Picture 5" descr="UCSF_20231107_AI Justice_482">
            <a:extLst>
              <a:ext uri="{FF2B5EF4-FFF2-40B4-BE49-F238E27FC236}">
                <a16:creationId xmlns:a16="http://schemas.microsoft.com/office/drawing/2014/main" id="{D36B1B66-887B-2258-B4E4-888C06FD6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41" y="794867"/>
            <a:ext cx="4946483" cy="3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282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8152" y="4852597"/>
            <a:ext cx="4310907" cy="10348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Our Goals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72107" y="4840129"/>
            <a:ext cx="246061" cy="1164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1E43C58-6A36-A5CB-133C-EAA3EAC5A7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3915528" cy="2932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3045" indent="-233045"/>
            <a:r>
              <a:rPr lang="en-US" sz="1600">
                <a:solidFill>
                  <a:srgbClr val="052049"/>
                </a:solidFill>
                <a:latin typeface="Arial"/>
                <a:cs typeface="Arial"/>
              </a:rPr>
              <a:t>Propose payment plus to the vendors of UCSF</a:t>
            </a:r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600">
                <a:solidFill>
                  <a:srgbClr val="052049"/>
                </a:solidFill>
                <a:latin typeface="Arial"/>
                <a:cs typeface="Arial"/>
              </a:rPr>
              <a:t>Through email, call, </a:t>
            </a:r>
            <a:r>
              <a:rPr lang="en-US" sz="1600" err="1">
                <a:solidFill>
                  <a:srgbClr val="052049"/>
                </a:solidFill>
                <a:latin typeface="Arial"/>
                <a:cs typeface="Arial"/>
              </a:rPr>
              <a:t>etc</a:t>
            </a:r>
            <a:endParaRPr lang="en-US" sz="1600" err="1">
              <a:latin typeface="Arial"/>
              <a:cs typeface="Arial"/>
            </a:endParaRPr>
          </a:p>
          <a:p>
            <a:pPr marL="233045" indent="-233045">
              <a:buFont typeface="Courier New,monospace" charset="2"/>
              <a:buChar char="o"/>
            </a:pPr>
            <a:r>
              <a:rPr lang="en-US" sz="1600">
                <a:solidFill>
                  <a:srgbClr val="052049"/>
                </a:solidFill>
                <a:latin typeface="Arial"/>
                <a:cs typeface="Arial"/>
              </a:rPr>
              <a:t>Get vendors in contact with our US Bank payment specialist!</a:t>
            </a:r>
            <a:endParaRPr lang="en-US" sz="1600">
              <a:latin typeface="Arial"/>
              <a:cs typeface="Arial"/>
            </a:endParaRPr>
          </a:p>
          <a:p>
            <a:pPr marL="233045" indent="-233045">
              <a:buFont typeface="Courier New,monospace" charset="2"/>
              <a:buChar char="o"/>
            </a:pPr>
            <a:r>
              <a:rPr lang="en-US" sz="1600">
                <a:latin typeface="Arial"/>
                <a:cs typeface="Arial"/>
              </a:rPr>
              <a:t>Onboard companies and individuals </a:t>
            </a:r>
          </a:p>
          <a:p>
            <a:pPr marL="233045" indent="-233045"/>
            <a:endParaRPr lang="en-US" sz="160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EE55727-8124-7783-CE0D-09B56AF1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</p:spPr>
        <p:txBody>
          <a:bodyPr/>
          <a:lstStyle/>
          <a:p>
            <a:r>
              <a:rPr lang="en-US">
                <a:latin typeface="Garamond"/>
                <a:cs typeface="Arial"/>
              </a:rPr>
              <a:t>Our Purpose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D8B8086-7339-3E43-6B0C-9F983B336F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695741"/>
            <a:ext cx="8169964" cy="3348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latin typeface="Arial"/>
                <a:cs typeface="Arial"/>
              </a:rPr>
              <a:t>Our Goals</a:t>
            </a:r>
            <a:endParaRPr lang="en-US" i="1"/>
          </a:p>
        </p:txBody>
      </p:sp>
      <p:pic>
        <p:nvPicPr>
          <p:cNvPr id="4" name="Picture 3" descr="UCSF_20220428_Kevan_Shokat_114a">
            <a:extLst>
              <a:ext uri="{FF2B5EF4-FFF2-40B4-BE49-F238E27FC236}">
                <a16:creationId xmlns:a16="http://schemas.microsoft.com/office/drawing/2014/main" id="{171AD623-5E33-887C-B542-113D3E5BC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5" r="332" b="-253"/>
          <a:stretch/>
        </p:blipFill>
        <p:spPr>
          <a:xfrm>
            <a:off x="4697435" y="1402370"/>
            <a:ext cx="4051211" cy="29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272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Day in a Life of an AP Intern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A94D47-232B-DCA3-8D47-BF270131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Day in a Life of </a:t>
            </a:r>
            <a:br>
              <a:rPr lang="en-US">
                <a:latin typeface="Garamond"/>
                <a:cs typeface="Arial"/>
              </a:rPr>
            </a:br>
            <a:r>
              <a:rPr lang="en-US">
                <a:latin typeface="Garamond"/>
                <a:cs typeface="Arial"/>
              </a:rPr>
              <a:t>an AP Intern</a:t>
            </a:r>
            <a:endParaRPr lang="en-US"/>
          </a:p>
        </p:txBody>
      </p:sp>
      <p:pic>
        <p:nvPicPr>
          <p:cNvPr id="8" name="Picture 7" descr="UCSF-20230318-PRABCommunityMeeting-11">
            <a:extLst>
              <a:ext uri="{FF2B5EF4-FFF2-40B4-BE49-F238E27FC236}">
                <a16:creationId xmlns:a16="http://schemas.microsoft.com/office/drawing/2014/main" id="{073673A7-1E5C-23A2-6971-217536A3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41" y="760035"/>
            <a:ext cx="4946482" cy="32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99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8152" y="4852597"/>
            <a:ext cx="4310907" cy="10348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Our Goals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72107" y="4840129"/>
            <a:ext cx="246061" cy="1164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1E43C58-6A36-A5CB-133C-EAA3EAC5A7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3524" y="1033810"/>
            <a:ext cx="4170786" cy="2932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3045" indent="-233045">
              <a:buFont typeface="Arial" charset="2"/>
              <a:buChar char="•"/>
            </a:pPr>
            <a:r>
              <a:rPr lang="en-US" sz="1600">
                <a:solidFill>
                  <a:srgbClr val="052049"/>
                </a:solidFill>
                <a:latin typeface="Arial"/>
                <a:cs typeface="Arial"/>
              </a:rPr>
              <a:t>Research vendor information </a:t>
            </a:r>
            <a:endParaRPr lang="en-US"/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How did we do the research?  </a:t>
            </a:r>
            <a:endParaRPr lang="en-US"/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Email, phone number, contact name, and website </a:t>
            </a:r>
            <a:endParaRPr lang="en-US"/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Interns split the research and help each other if needed</a:t>
            </a:r>
          </a:p>
          <a:p>
            <a:pPr marL="233045" indent="-233045">
              <a:buFont typeface="Arial" charset="2"/>
              <a:buChar char="•"/>
            </a:pPr>
            <a:r>
              <a:rPr lang="en-US" sz="1600">
                <a:solidFill>
                  <a:srgbClr val="052049"/>
                </a:solidFill>
                <a:latin typeface="Arial"/>
                <a:cs typeface="Arial"/>
              </a:rPr>
              <a:t>Send out emails </a:t>
            </a:r>
            <a:endParaRPr lang="en-US"/>
          </a:p>
          <a:p>
            <a:pPr marL="233045" indent="-233045">
              <a:buFont typeface="Arial" charset="2"/>
              <a:buChar char="•"/>
            </a:pPr>
            <a:r>
              <a:rPr lang="en-US" sz="1600">
                <a:solidFill>
                  <a:srgbClr val="052049"/>
                </a:solidFill>
                <a:latin typeface="Arial"/>
                <a:cs typeface="Arial"/>
              </a:rPr>
              <a:t>Sort emails based on color for all interns (indicated on schedule) </a:t>
            </a:r>
            <a:endParaRPr lang="en-US"/>
          </a:p>
          <a:p>
            <a:pPr marL="233045" indent="-233045">
              <a:buFont typeface="Arial" charset="2"/>
              <a:buChar char="•"/>
            </a:pPr>
            <a:r>
              <a:rPr lang="en-US" sz="1600">
                <a:solidFill>
                  <a:srgbClr val="052049"/>
                </a:solidFill>
                <a:latin typeface="Arial"/>
                <a:cs typeface="Arial"/>
              </a:rPr>
              <a:t>Reply to emails using </a:t>
            </a:r>
            <a:r>
              <a:rPr lang="en-US" sz="1600">
                <a:latin typeface="Arial"/>
                <a:cs typeface="Arial"/>
              </a:rPr>
              <a:t>template </a:t>
            </a:r>
            <a:endParaRPr lang="en-US"/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>
                <a:latin typeface="Arial"/>
                <a:cs typeface="Arial"/>
              </a:rPr>
              <a:t>If stuck, ask for help</a:t>
            </a: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!</a:t>
            </a:r>
            <a:r>
              <a:rPr lang="en-US" sz="1400">
                <a:latin typeface="Arial"/>
                <a:cs typeface="Arial"/>
              </a:rPr>
              <a:t> </a:t>
            </a:r>
            <a:endParaRPr lang="en-US">
              <a:latin typeface="Arial"/>
              <a:cs typeface="Arial"/>
            </a:endParaRPr>
          </a:p>
          <a:p>
            <a:pPr marL="233045" indent="-233045">
              <a:buClr>
                <a:srgbClr val="178CCB"/>
              </a:buClr>
              <a:buFont typeface="Arial" charset="2"/>
              <a:buChar char="•"/>
            </a:pPr>
            <a:r>
              <a:rPr lang="en-US" sz="1600">
                <a:latin typeface="Arial"/>
                <a:cs typeface="Arial"/>
              </a:rPr>
              <a:t>Contact other interns with any questions </a:t>
            </a:r>
            <a:endParaRPr lang="en-US" sz="1600"/>
          </a:p>
          <a:p>
            <a:pPr marL="233045" indent="-233045">
              <a:buFont typeface="Arial" charset="2"/>
              <a:buChar char="•"/>
            </a:pPr>
            <a:endParaRPr lang="en-US"/>
          </a:p>
          <a:p>
            <a:pPr marL="233045" indent="-233045">
              <a:buFont typeface="Arial" charset="2"/>
              <a:buChar char="•"/>
            </a:pPr>
            <a:endParaRPr lang="en-US"/>
          </a:p>
          <a:p>
            <a:pPr marL="233045" indent="-233045">
              <a:buFont typeface="Arial" charset="2"/>
              <a:buChar char="•"/>
            </a:pPr>
            <a:endParaRPr lang="en-US" sz="160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EE55727-8124-7783-CE0D-09B56AF1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154347"/>
            <a:ext cx="8173580" cy="458587"/>
          </a:xfrm>
        </p:spPr>
        <p:txBody>
          <a:bodyPr/>
          <a:lstStyle/>
          <a:p>
            <a:r>
              <a:rPr lang="en-US">
                <a:latin typeface="Garamond"/>
                <a:cs typeface="Arial"/>
              </a:rPr>
              <a:t>What do we do each day?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D8B8086-7339-3E43-6B0C-9F983B336F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609625"/>
            <a:ext cx="8169964" cy="3348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latin typeface="Arial"/>
                <a:cs typeface="Arial"/>
              </a:rPr>
              <a:t>Life of an AP Intern: A Day</a:t>
            </a:r>
            <a:endParaRPr lang="en-US"/>
          </a:p>
        </p:txBody>
      </p:sp>
      <p:pic>
        <p:nvPicPr>
          <p:cNvPr id="5" name="Picture 4" descr="UCSF_20211104_Hervey-Jumper_225a">
            <a:extLst>
              <a:ext uri="{FF2B5EF4-FFF2-40B4-BE49-F238E27FC236}">
                <a16:creationId xmlns:a16="http://schemas.microsoft.com/office/drawing/2014/main" id="{D6FBF8DD-4A67-C14A-1516-34638CB0C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20" b="256"/>
          <a:stretch/>
        </p:blipFill>
        <p:spPr>
          <a:xfrm>
            <a:off x="4689309" y="1402370"/>
            <a:ext cx="4044846" cy="29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7422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Data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A94D47-232B-DCA3-8D47-BF270131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The Data</a:t>
            </a:r>
            <a:endParaRPr lang="en-US"/>
          </a:p>
        </p:txBody>
      </p:sp>
      <p:pic>
        <p:nvPicPr>
          <p:cNvPr id="6" name="Picture 5" descr="UCSF_20231107_AI Justice_482">
            <a:extLst>
              <a:ext uri="{FF2B5EF4-FFF2-40B4-BE49-F238E27FC236}">
                <a16:creationId xmlns:a16="http://schemas.microsoft.com/office/drawing/2014/main" id="{C6B64ABB-1C84-4B23-D94D-C8ADC0E8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41" y="794867"/>
            <a:ext cx="4946483" cy="3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602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5F681A-44E2-4BEA-A625-7C3DDD4B33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Data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CF043-38BB-62E2-FC98-77BF994915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A1011-61F8-FCE0-44F4-977940EC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The Data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6D6A0-08CE-AD59-887E-22A7A3ABB0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latin typeface="Arial"/>
                <a:cs typeface="Arial"/>
              </a:rPr>
              <a:t>The Data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E707BF5-0BF7-9159-0DE5-690509BFEE2B}"/>
              </a:ext>
            </a:extLst>
          </p:cNvPr>
          <p:cNvSpPr txBox="1">
            <a:spLocks/>
          </p:cNvSpPr>
          <p:nvPr/>
        </p:nvSpPr>
        <p:spPr>
          <a:xfrm>
            <a:off x="453585" y="1153612"/>
            <a:ext cx="5464593" cy="2932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33357" indent="-23335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22275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746106" indent="-166684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979463" indent="-173034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16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3128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>
              <a:solidFill>
                <a:srgbClr val="052049"/>
              </a:solidFill>
              <a:latin typeface="Arial"/>
              <a:cs typeface="Arial"/>
            </a:endParaRPr>
          </a:p>
          <a:p>
            <a:pPr marL="233045" indent="-233045"/>
            <a:r>
              <a:rPr lang="en-US" sz="1400" dirty="0">
                <a:solidFill>
                  <a:srgbClr val="052049"/>
                </a:solidFill>
                <a:latin typeface="Arial"/>
                <a:cs typeface="Arial"/>
              </a:rPr>
              <a:t>2 Campaigns</a:t>
            </a:r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 dirty="0">
                <a:solidFill>
                  <a:srgbClr val="052049"/>
                </a:solidFill>
                <a:latin typeface="Arial"/>
                <a:cs typeface="Arial"/>
              </a:rPr>
              <a:t>UCSF STP Campaign &amp; UCSF VISA Campaign</a:t>
            </a:r>
          </a:p>
          <a:p>
            <a:pPr marL="233045" indent="-233045">
              <a:buClr>
                <a:srgbClr val="178CCB"/>
              </a:buClr>
            </a:pPr>
            <a:r>
              <a:rPr lang="en-US" sz="1400" dirty="0">
                <a:solidFill>
                  <a:srgbClr val="052049"/>
                </a:solidFill>
                <a:latin typeface="Arial"/>
                <a:cs typeface="Arial"/>
              </a:rPr>
              <a:t>Researched ~10000 Suppliers</a:t>
            </a:r>
            <a:endParaRPr lang="en-US" sz="1400" dirty="0">
              <a:solidFill>
                <a:srgbClr val="052049"/>
              </a:solidFill>
            </a:endParaRPr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400" dirty="0">
                <a:solidFill>
                  <a:srgbClr val="052049"/>
                </a:solidFill>
                <a:latin typeface="Arial"/>
                <a:cs typeface="Arial"/>
              </a:rPr>
              <a:t>Domestic &amp; International Suppliers, Individuals, etc.</a:t>
            </a:r>
          </a:p>
          <a:p>
            <a:pPr marL="233045" indent="-233045">
              <a:buClr>
                <a:srgbClr val="178CCB"/>
              </a:buClr>
            </a:pPr>
            <a:r>
              <a:rPr lang="en-US" sz="1400" dirty="0">
                <a:solidFill>
                  <a:srgbClr val="052049"/>
                </a:solidFill>
                <a:latin typeface="Arial"/>
                <a:cs typeface="Arial"/>
              </a:rPr>
              <a:t>Outreached 3700+ Suppliers</a:t>
            </a:r>
          </a:p>
          <a:p>
            <a:pPr marL="521970" lvl="1" indent="-226695">
              <a:buFont typeface="Courier New" charset="2"/>
              <a:buChar char="o"/>
            </a:pPr>
            <a:endParaRPr lang="en-US" sz="1400" dirty="0"/>
          </a:p>
          <a:p>
            <a:pPr marL="521970" lvl="1" indent="-226695">
              <a:buClr>
                <a:srgbClr val="052049"/>
              </a:buClr>
              <a:buFont typeface="Courier New" charset="0"/>
              <a:buChar char="o"/>
            </a:pPr>
            <a:endParaRPr lang="en-US" sz="1400" dirty="0"/>
          </a:p>
          <a:p>
            <a:pPr marL="521970" lvl="1" indent="-226695">
              <a:buClr>
                <a:srgbClr val="052049"/>
              </a:buClr>
              <a:buFont typeface="Courier New" charset="0"/>
              <a:buChar char="o"/>
            </a:pPr>
            <a:endParaRPr lang="en-US" sz="1400" dirty="0"/>
          </a:p>
          <a:p>
            <a:pPr marL="233045" indent="-233045"/>
            <a:endParaRPr lang="en-US" sz="1800" dirty="0"/>
          </a:p>
          <a:p>
            <a:pPr marL="233045" indent="-233045"/>
            <a:endParaRPr lang="en-US" sz="1600"/>
          </a:p>
          <a:p>
            <a:pPr marL="233045" indent="-233045"/>
            <a:endParaRPr lang="en-US" sz="1600"/>
          </a:p>
        </p:txBody>
      </p:sp>
      <p:pic>
        <p:nvPicPr>
          <p:cNvPr id="10" name="Picture 9" descr="UCSF_20210819_Leonard, Matt_47">
            <a:extLst>
              <a:ext uri="{FF2B5EF4-FFF2-40B4-BE49-F238E27FC236}">
                <a16:creationId xmlns:a16="http://schemas.microsoft.com/office/drawing/2014/main" id="{3BE9CB5D-54F5-CCA3-7D97-8494B7A2C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163" y="1530086"/>
            <a:ext cx="3525252" cy="23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76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Takeaways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dirty="0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A94D47-232B-DCA3-8D47-BF270131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Takeaways</a:t>
            </a:r>
            <a:endParaRPr lang="en-US"/>
          </a:p>
        </p:txBody>
      </p:sp>
      <p:pic>
        <p:nvPicPr>
          <p:cNvPr id="5" name="Picture 4" descr="A group of people in a large room&#10;&#10;Description automatically generated">
            <a:extLst>
              <a:ext uri="{FF2B5EF4-FFF2-40B4-BE49-F238E27FC236}">
                <a16:creationId xmlns:a16="http://schemas.microsoft.com/office/drawing/2014/main" id="{C457F9B1-B7C0-9AD0-28AF-39D55E9F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36" y="797594"/>
            <a:ext cx="4958013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65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5F681A-44E2-4BEA-A625-7C3DDD4B33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Takeaways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CF043-38BB-62E2-FC98-77BF994915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A1011-61F8-FCE0-44F4-977940EC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Discoveries</a:t>
            </a:r>
            <a:endParaRPr lang="en-US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6D6A0-08CE-AD59-887E-22A7A3ABB0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latin typeface="Arial"/>
                <a:cs typeface="Arial"/>
              </a:rPr>
              <a:t>Takeaways: The Lessons Learned</a:t>
            </a:r>
            <a:endParaRPr lang="en-US" i="1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6E9E7E8-22CF-B625-5519-3D99D64586A3}"/>
              </a:ext>
            </a:extLst>
          </p:cNvPr>
          <p:cNvSpPr txBox="1">
            <a:spLocks/>
          </p:cNvSpPr>
          <p:nvPr/>
        </p:nvSpPr>
        <p:spPr>
          <a:xfrm>
            <a:off x="453585" y="1153612"/>
            <a:ext cx="5464593" cy="2932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33357" indent="-23335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22275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746106" indent="-166684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979463" indent="-173034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16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3128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>
              <a:solidFill>
                <a:srgbClr val="052049"/>
              </a:solidFill>
              <a:latin typeface="Arial"/>
              <a:cs typeface="Arial"/>
            </a:endParaRPr>
          </a:p>
          <a:p>
            <a:pPr marL="233045" indent="-233045"/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Working Remotely </a:t>
            </a:r>
            <a:endParaRPr lang="en-US" sz="1400"/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Ability to navigate and manage school obligations</a:t>
            </a:r>
            <a:endParaRPr lang="en-US" sz="1400"/>
          </a:p>
          <a:p>
            <a:pPr marL="233045" indent="-233045">
              <a:buClr>
                <a:srgbClr val="178CCB"/>
              </a:buClr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Learning &amp; Applying New Skills/Techniques</a:t>
            </a:r>
            <a:endParaRPr lang="en-US" sz="1400">
              <a:solidFill>
                <a:srgbClr val="052049"/>
              </a:solidFill>
            </a:endParaRPr>
          </a:p>
          <a:p>
            <a:pPr marL="521970" lvl="1" indent="-226695">
              <a:buFont typeface="Courier New,monospace" charset="2"/>
              <a:buChar char="o"/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Excel &amp; Outlook Shortcuts (filter data, search, etc.)</a:t>
            </a:r>
          </a:p>
          <a:p>
            <a:pPr marL="521970" lvl="1" indent="-226695">
              <a:buFont typeface="Courier New,monospace" charset="2"/>
              <a:buChar char="o"/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Experience with Teams, </a:t>
            </a:r>
            <a:r>
              <a:rPr lang="en-US" sz="1400" err="1">
                <a:solidFill>
                  <a:srgbClr val="052049"/>
                </a:solidFill>
                <a:latin typeface="Arial"/>
                <a:cs typeface="Arial"/>
              </a:rPr>
              <a:t>BearBuy</a:t>
            </a: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, Image Now</a:t>
            </a:r>
            <a:endParaRPr lang="en-US" sz="1400"/>
          </a:p>
          <a:p>
            <a:pPr marL="233045" indent="-233045">
              <a:buClr>
                <a:srgbClr val="178CCB"/>
              </a:buClr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Amazing Team! </a:t>
            </a:r>
            <a:endParaRPr lang="en-US" sz="1400"/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Very Open to Questions &amp; Prioritized Understanding </a:t>
            </a:r>
            <a:endParaRPr lang="en-US" sz="1400"/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400">
                <a:latin typeface="Arial"/>
                <a:cs typeface="Arial"/>
              </a:rPr>
              <a:t>Emphasized on Patience &amp; Learning Together</a:t>
            </a:r>
            <a:endParaRPr lang="en-US" sz="1400"/>
          </a:p>
          <a:p>
            <a:pPr marL="233045" indent="-233045"/>
            <a:endParaRPr lang="en-US" sz="1600"/>
          </a:p>
          <a:p>
            <a:pPr marL="233045" indent="-233045"/>
            <a:endParaRPr lang="en-US" sz="1600"/>
          </a:p>
          <a:p>
            <a:pPr marL="233045" indent="-233045"/>
            <a:endParaRPr lang="en-US" sz="1600"/>
          </a:p>
        </p:txBody>
      </p:sp>
      <p:pic>
        <p:nvPicPr>
          <p:cNvPr id="11" name="Picture 10" descr="UCSF_20210819_Leonard, Matt_47">
            <a:extLst>
              <a:ext uri="{FF2B5EF4-FFF2-40B4-BE49-F238E27FC236}">
                <a16:creationId xmlns:a16="http://schemas.microsoft.com/office/drawing/2014/main" id="{0ABD12EA-BE6F-C322-E2A5-1DF9E081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163" y="1530086"/>
            <a:ext cx="3525252" cy="23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50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5F681A-44E2-4BEA-A625-7C3DDD4B33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Takeaways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CF043-38BB-62E2-FC98-77BF994915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A1011-61F8-FCE0-44F4-977940EC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Obstacles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6D6A0-08CE-AD59-887E-22A7A3ABB0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latin typeface="Arial"/>
                <a:cs typeface="Arial"/>
              </a:rPr>
              <a:t>Takeaways: The Challenges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6E9E7E8-22CF-B625-5519-3D99D64586A3}"/>
              </a:ext>
            </a:extLst>
          </p:cNvPr>
          <p:cNvSpPr txBox="1">
            <a:spLocks/>
          </p:cNvSpPr>
          <p:nvPr/>
        </p:nvSpPr>
        <p:spPr>
          <a:xfrm>
            <a:off x="453585" y="1153612"/>
            <a:ext cx="5464593" cy="2932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33357" indent="-23335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22275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746106" indent="-166684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979463" indent="-173034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16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3128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>
              <a:solidFill>
                <a:srgbClr val="052049"/>
              </a:solidFill>
              <a:latin typeface="Arial"/>
              <a:cs typeface="Arial"/>
            </a:endParaRPr>
          </a:p>
          <a:p>
            <a:pPr marL="233045" indent="-233045"/>
            <a:r>
              <a:rPr lang="en-US" sz="1600">
                <a:solidFill>
                  <a:srgbClr val="052049"/>
                </a:solidFill>
                <a:latin typeface="Arial"/>
                <a:cs typeface="Arial"/>
              </a:rPr>
              <a:t>Data Collection &amp; History </a:t>
            </a:r>
            <a:endParaRPr lang="en-US" sz="1600">
              <a:solidFill>
                <a:srgbClr val="052049"/>
              </a:solidFill>
            </a:endParaRPr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Limited information on </a:t>
            </a:r>
            <a:r>
              <a:rPr lang="en-US" sz="1400" err="1">
                <a:solidFill>
                  <a:srgbClr val="052049"/>
                </a:solidFill>
                <a:latin typeface="Arial"/>
                <a:cs typeface="Arial"/>
              </a:rPr>
              <a:t>BearBuy</a:t>
            </a: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, ImageNow, etc. </a:t>
            </a:r>
            <a:endParaRPr lang="en-US" sz="1400">
              <a:solidFill>
                <a:srgbClr val="052049"/>
              </a:solidFill>
            </a:endParaRPr>
          </a:p>
          <a:p>
            <a:pPr marL="233045" indent="-233045">
              <a:buClr>
                <a:srgbClr val="178CCB"/>
              </a:buClr>
            </a:pPr>
            <a:r>
              <a:rPr lang="en-US" sz="1600">
                <a:solidFill>
                  <a:srgbClr val="052049"/>
                </a:solidFill>
                <a:latin typeface="Arial"/>
                <a:cs typeface="Arial"/>
              </a:rPr>
              <a:t>Formatting of data </a:t>
            </a:r>
            <a:endParaRPr lang="en-US" sz="1600">
              <a:solidFill>
                <a:srgbClr val="052049"/>
              </a:solidFill>
            </a:endParaRPr>
          </a:p>
          <a:p>
            <a:pPr marL="521970" lvl="1" indent="-226695">
              <a:buFont typeface="Courier New,monospace" charset="2"/>
              <a:buChar char="o"/>
            </a:pPr>
            <a:r>
              <a:rPr lang="en-US" sz="1400">
                <a:solidFill>
                  <a:srgbClr val="052049"/>
                </a:solidFill>
                <a:latin typeface="Arial"/>
                <a:cs typeface="Arial"/>
              </a:rPr>
              <a:t>Varying Structures and Configurations </a:t>
            </a:r>
            <a:endParaRPr lang="en-US" sz="1400"/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400">
                <a:latin typeface="Arial"/>
                <a:cs typeface="Arial"/>
              </a:rPr>
              <a:t>Large &amp; Incomplete Data Sets </a:t>
            </a:r>
            <a:endParaRPr lang="en-US" sz="1400"/>
          </a:p>
          <a:p>
            <a:pPr marL="233045" indent="-233045">
              <a:buClr>
                <a:srgbClr val="178CCB"/>
              </a:buClr>
            </a:pPr>
            <a:r>
              <a:rPr lang="en-US" sz="1600">
                <a:latin typeface="Arial"/>
                <a:cs typeface="Arial"/>
              </a:rPr>
              <a:t>Email Responses  </a:t>
            </a:r>
            <a:endParaRPr lang="en-US" sz="1600"/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400">
                <a:latin typeface="Arial"/>
                <a:cs typeface="Arial"/>
              </a:rPr>
              <a:t>Diverse vendor responses</a:t>
            </a:r>
            <a:endParaRPr lang="en-US" sz="1400"/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400">
                <a:latin typeface="Arial"/>
                <a:cs typeface="Arial"/>
              </a:rPr>
              <a:t>Navigational challenges</a:t>
            </a:r>
            <a:endParaRPr lang="en-US" sz="1400"/>
          </a:p>
          <a:p>
            <a:pPr marL="233045" indent="-233045"/>
            <a:endParaRPr lang="en-US" sz="1600"/>
          </a:p>
          <a:p>
            <a:pPr marL="233045" indent="-233045"/>
            <a:endParaRPr lang="en-US" sz="1600"/>
          </a:p>
          <a:p>
            <a:pPr marL="233045" indent="-233045"/>
            <a:endParaRPr lang="en-US" sz="1600"/>
          </a:p>
        </p:txBody>
      </p:sp>
      <p:pic>
        <p:nvPicPr>
          <p:cNvPr id="6" name="Picture 5" descr="UCSF-20220822-FetalTherapy-MacKenzieLab-mrz (43)">
            <a:extLst>
              <a:ext uri="{FF2B5EF4-FFF2-40B4-BE49-F238E27FC236}">
                <a16:creationId xmlns:a16="http://schemas.microsoft.com/office/drawing/2014/main" id="{66A13A34-8CDB-DD57-8FEB-E490197A4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123" y="1530085"/>
            <a:ext cx="3525252" cy="23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31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PIntroductions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A94D47-232B-DCA3-8D47-BF270131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Introductions</a:t>
            </a:r>
            <a:endParaRPr lang="en-US"/>
          </a:p>
        </p:txBody>
      </p:sp>
      <p:pic>
        <p:nvPicPr>
          <p:cNvPr id="5" name="Picture 4" descr="UCSF20230119-STEM-Fattahi-216a">
            <a:extLst>
              <a:ext uri="{FF2B5EF4-FFF2-40B4-BE49-F238E27FC236}">
                <a16:creationId xmlns:a16="http://schemas.microsoft.com/office/drawing/2014/main" id="{8745143B-FE76-E47E-5CC0-4B960E4F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42" y="794867"/>
            <a:ext cx="4946481" cy="3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6722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5F681A-44E2-4BEA-A625-7C3DDD4B33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Takeaways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CF043-38BB-62E2-FC98-77BF994915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A1011-61F8-FCE0-44F4-977940EC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Suggestions</a:t>
            </a:r>
            <a:endParaRPr lang="en-US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6D6A0-08CE-AD59-887E-22A7A3ABB0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latin typeface="Arial"/>
                <a:cs typeface="Arial"/>
              </a:rPr>
              <a:t>Takeaways: Areas for Growth</a:t>
            </a:r>
            <a:endParaRPr lang="en-US" i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1C7D0-E333-0015-B830-E23AE638A4B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93" y="1472323"/>
            <a:ext cx="4401591" cy="2932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3045" indent="-233045"/>
            <a:r>
              <a:rPr lang="en-US" sz="1600">
                <a:latin typeface="Arial"/>
                <a:cs typeface="Arial"/>
              </a:rPr>
              <a:t>Implementation of New Technologies</a:t>
            </a:r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>
                <a:latin typeface="Arial"/>
                <a:cs typeface="Arial"/>
              </a:rPr>
              <a:t>Artificial Intelligence (scan invoices, extract data, etc.)</a:t>
            </a:r>
            <a:endParaRPr lang="en-US" sz="1400"/>
          </a:p>
          <a:p>
            <a:pPr marL="233045" indent="-233045"/>
            <a:r>
              <a:rPr lang="en-US" sz="1600">
                <a:latin typeface="Arial"/>
                <a:cs typeface="Arial"/>
              </a:rPr>
              <a:t>Real Time Data</a:t>
            </a:r>
            <a:endParaRPr lang="en-US" sz="1600"/>
          </a:p>
          <a:p>
            <a:pPr marL="521970" lvl="1" indent="-226695">
              <a:buClr>
                <a:srgbClr val="052049"/>
              </a:buClr>
              <a:buFont typeface="Courier New,monospace" charset="2"/>
              <a:buChar char="o"/>
            </a:pPr>
            <a:r>
              <a:rPr lang="en-US" sz="1400">
                <a:latin typeface="Arial"/>
                <a:cs typeface="Arial"/>
              </a:rPr>
              <a:t>Understanding progress of current efforts </a:t>
            </a:r>
          </a:p>
          <a:p>
            <a:pPr marL="745490" lvl="2" indent="-166370"/>
            <a:r>
              <a:rPr lang="en-US" sz="1050">
                <a:latin typeface="Arial"/>
                <a:cs typeface="Arial"/>
              </a:rPr>
              <a:t>Ex. total onboarded, declined, etc.</a:t>
            </a:r>
            <a:endParaRPr lang="en-US" sz="1050"/>
          </a:p>
          <a:p>
            <a:pPr marL="233045" indent="-233045">
              <a:buClr>
                <a:srgbClr val="178CCB"/>
              </a:buClr>
            </a:pPr>
            <a:r>
              <a:rPr lang="en-US" sz="1600">
                <a:latin typeface="Arial"/>
                <a:cs typeface="Arial"/>
              </a:rPr>
              <a:t>Team Meetings/Check-Ins</a:t>
            </a:r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>
                <a:latin typeface="Arial"/>
                <a:cs typeface="Arial"/>
              </a:rPr>
              <a:t>Outlining &amp; communicating goals/ideas </a:t>
            </a:r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endParaRPr lang="en-US" sz="1800"/>
          </a:p>
          <a:p>
            <a:pPr marL="233045" indent="-233045"/>
            <a:endParaRPr lang="en-US"/>
          </a:p>
        </p:txBody>
      </p:sp>
      <p:pic>
        <p:nvPicPr>
          <p:cNvPr id="7" name="Picture 6" descr="UCSF_20200205_Coronavirus Town Hall_120.jpg">
            <a:extLst>
              <a:ext uri="{FF2B5EF4-FFF2-40B4-BE49-F238E27FC236}">
                <a16:creationId xmlns:a16="http://schemas.microsoft.com/office/drawing/2014/main" id="{B0A59DC5-8208-4161-7BC3-F7D31F8C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45" y="1469927"/>
            <a:ext cx="3487653" cy="23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875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What's Next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A94D47-232B-DCA3-8D47-BF270131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What's Next?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711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5F681A-44E2-4BEA-A625-7C3DDD4B33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What's Next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CF043-38BB-62E2-FC98-77BF994915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A1011-61F8-FCE0-44F4-977940EC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Plan of the Program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6D6A0-08CE-AD59-887E-22A7A3ABB0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latin typeface="Arial"/>
                <a:cs typeface="Arial"/>
              </a:rPr>
              <a:t>What's Next?</a:t>
            </a:r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2388E27-3BC9-189A-D546-34BB440C12A2}"/>
              </a:ext>
            </a:extLst>
          </p:cNvPr>
          <p:cNvSpPr txBox="1">
            <a:spLocks/>
          </p:cNvSpPr>
          <p:nvPr/>
        </p:nvSpPr>
        <p:spPr>
          <a:xfrm>
            <a:off x="457293" y="1472323"/>
            <a:ext cx="5254156" cy="2932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33357" indent="-23335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522275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20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746106" indent="-166684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979463" indent="-173034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16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3128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045" indent="-233045"/>
            <a:r>
              <a:rPr lang="en-US" sz="1600">
                <a:latin typeface="Arial"/>
                <a:cs typeface="Arial"/>
              </a:rPr>
              <a:t>Expanding to Recruiting International Vendors</a:t>
            </a:r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>
                <a:latin typeface="Arial"/>
                <a:cs typeface="Arial"/>
              </a:rPr>
              <a:t>Reduce International Wire Transfers</a:t>
            </a:r>
            <a:endParaRPr lang="en-US" sz="1400"/>
          </a:p>
          <a:p>
            <a:pPr marL="233045" indent="-233045"/>
            <a:r>
              <a:rPr lang="en-US" sz="1600">
                <a:latin typeface="Arial"/>
                <a:cs typeface="Arial"/>
              </a:rPr>
              <a:t>Improve Efficiencies </a:t>
            </a:r>
            <a:endParaRPr lang="en-US" sz="1600"/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>
                <a:latin typeface="Arial"/>
                <a:cs typeface="Arial"/>
              </a:rPr>
              <a:t>Reduce costs </a:t>
            </a:r>
            <a:endParaRPr lang="en-US" sz="1400"/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r>
              <a:rPr lang="en-US" sz="1400">
                <a:latin typeface="Arial"/>
                <a:cs typeface="Arial"/>
              </a:rPr>
              <a:t>Eliminate manual process of wired payments</a:t>
            </a:r>
            <a:endParaRPr lang="en-US" sz="1400"/>
          </a:p>
          <a:p>
            <a:pPr marL="521970" lvl="1" indent="-226695">
              <a:buClr>
                <a:srgbClr val="052049"/>
              </a:buClr>
              <a:buFont typeface="Courier New" charset="2"/>
              <a:buChar char="o"/>
            </a:pPr>
            <a:endParaRPr lang="en-US" sz="1800"/>
          </a:p>
          <a:p>
            <a:pPr marL="233045" indent="-233045"/>
            <a:endParaRPr lang="en-US"/>
          </a:p>
        </p:txBody>
      </p:sp>
      <p:pic>
        <p:nvPicPr>
          <p:cNvPr id="13" name="Picture 12" descr="UCSF_20240201_AashishManglik_BowesAward_0164">
            <a:extLst>
              <a:ext uri="{FF2B5EF4-FFF2-40B4-BE49-F238E27FC236}">
                <a16:creationId xmlns:a16="http://schemas.microsoft.com/office/drawing/2014/main" id="{BBD2A199-8695-6AB7-77E4-D9AD2507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499" y="1470544"/>
            <a:ext cx="3492708" cy="234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136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001F74-60AF-8EED-9D5A-F18760403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8152" y="4852597"/>
            <a:ext cx="4310907" cy="10348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What's Next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648E5C-1CA6-D382-7226-70F93AE2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72107" y="4840129"/>
            <a:ext cx="246061" cy="1164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D185DB-36AB-8F95-9F87-D5C30D1E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</p:spPr>
        <p:txBody>
          <a:bodyPr wrap="square" anchor="ctr">
            <a:noAutofit/>
          </a:bodyPr>
          <a:lstStyle/>
          <a:p>
            <a:r>
              <a:rPr lang="en-US" sz="2800" b="1">
                <a:latin typeface="Garamond"/>
                <a:cs typeface="Arial"/>
              </a:rPr>
              <a:t>Nathaniel Irwan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03E56-DA36-3FD9-9759-8EC4E42AB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511" y="890758"/>
            <a:ext cx="5224541" cy="10163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latin typeface="Arial"/>
                <a:cs typeface="Arial"/>
              </a:rPr>
              <a:t>What's Next?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1200">
                <a:latin typeface="Arial"/>
                <a:cs typeface="Arial"/>
              </a:rPr>
              <a:t>Here is what's next!</a:t>
            </a:r>
          </a:p>
        </p:txBody>
      </p:sp>
      <p:pic>
        <p:nvPicPr>
          <p:cNvPr id="13" name="Picture 12" descr="Nathaniel Irwan - University of California, San Francisco ...">
            <a:extLst>
              <a:ext uri="{FF2B5EF4-FFF2-40B4-BE49-F238E27FC236}">
                <a16:creationId xmlns:a16="http://schemas.microsoft.com/office/drawing/2014/main" id="{F70C62D4-1AAC-70DA-A53C-FFC60A1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126" y="1168423"/>
            <a:ext cx="2969031" cy="3028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3B17C-8EF2-6EA2-D604-BAF356310EC7}"/>
              </a:ext>
            </a:extLst>
          </p:cNvPr>
          <p:cNvSpPr/>
          <p:nvPr/>
        </p:nvSpPr>
        <p:spPr bwMode="auto">
          <a:xfrm>
            <a:off x="524606" y="1943221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FC896-5DD4-2726-F359-DE46C224C2A2}"/>
              </a:ext>
            </a:extLst>
          </p:cNvPr>
          <p:cNvSpPr/>
          <p:nvPr/>
        </p:nvSpPr>
        <p:spPr bwMode="auto">
          <a:xfrm>
            <a:off x="524606" y="2734528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798F8-A17D-74AC-564C-F13B000E2F13}"/>
              </a:ext>
            </a:extLst>
          </p:cNvPr>
          <p:cNvSpPr/>
          <p:nvPr/>
        </p:nvSpPr>
        <p:spPr bwMode="auto">
          <a:xfrm>
            <a:off x="524605" y="3562470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684EA-9153-F84B-528B-0A42FD061877}"/>
              </a:ext>
            </a:extLst>
          </p:cNvPr>
          <p:cNvSpPr txBox="1"/>
          <p:nvPr/>
        </p:nvSpPr>
        <p:spPr bwMode="auto">
          <a:xfrm>
            <a:off x="6204439" y="4240823"/>
            <a:ext cx="2743200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052049"/>
                </a:solidFill>
                <a:latin typeface="Arial"/>
                <a:ea typeface="+mn-lt"/>
                <a:cs typeface="Arial"/>
              </a:rPr>
              <a:t>linkedin.com/in/</a:t>
            </a:r>
            <a:r>
              <a:rPr lang="en-US" sz="1200" err="1">
                <a:solidFill>
                  <a:srgbClr val="052049"/>
                </a:solidFill>
                <a:latin typeface="Arial"/>
                <a:ea typeface="+mn-lt"/>
                <a:cs typeface="Arial"/>
              </a:rPr>
              <a:t>nathanielirwan</a:t>
            </a:r>
            <a:endParaRPr lang="en-US" sz="1200">
              <a:solidFill>
                <a:srgbClr val="052049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95D69E-DB97-A950-3BBB-AD13AA80F391}"/>
              </a:ext>
            </a:extLst>
          </p:cNvPr>
          <p:cNvSpPr txBox="1">
            <a:spLocks/>
          </p:cNvSpPr>
          <p:nvPr/>
        </p:nvSpPr>
        <p:spPr>
          <a:xfrm>
            <a:off x="770795" y="2808945"/>
            <a:ext cx="1707618" cy="31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Learnings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69DB81-789F-E164-B230-58100732F10F}"/>
              </a:ext>
            </a:extLst>
          </p:cNvPr>
          <p:cNvSpPr txBox="1">
            <a:spLocks/>
          </p:cNvSpPr>
          <p:nvPr/>
        </p:nvSpPr>
        <p:spPr>
          <a:xfrm>
            <a:off x="685633" y="3625476"/>
            <a:ext cx="1882023" cy="363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Future Goals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45B0635-61BB-1F67-137C-88560BB9DE02}"/>
              </a:ext>
            </a:extLst>
          </p:cNvPr>
          <p:cNvSpPr txBox="1">
            <a:spLocks/>
          </p:cNvSpPr>
          <p:nvPr/>
        </p:nvSpPr>
        <p:spPr>
          <a:xfrm>
            <a:off x="2873622" y="2735676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Time Management &amp; Efficiency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Remote Environment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BEEC583-BDA2-FDEC-55F0-A0BB51E487EC}"/>
              </a:ext>
            </a:extLst>
          </p:cNvPr>
          <p:cNvSpPr txBox="1">
            <a:spLocks/>
          </p:cNvSpPr>
          <p:nvPr/>
        </p:nvSpPr>
        <p:spPr>
          <a:xfrm>
            <a:off x="2851642" y="3548963"/>
            <a:ext cx="2982502" cy="774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Open to Opportunities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Enjoying today for a better tomorrow</a:t>
            </a:r>
          </a:p>
          <a:p>
            <a:pPr>
              <a:lnSpc>
                <a:spcPct val="90000"/>
              </a:lnSpc>
            </a:pPr>
            <a:endParaRPr lang="en-US" sz="1200">
              <a:solidFill>
                <a:srgbClr val="052049"/>
              </a:solidFill>
              <a:latin typeface="Arial"/>
              <a:cs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FCE93A-C755-C360-71BA-14BD85DAE27B}"/>
              </a:ext>
            </a:extLst>
          </p:cNvPr>
          <p:cNvCxnSpPr/>
          <p:nvPr/>
        </p:nvCxnSpPr>
        <p:spPr>
          <a:xfrm>
            <a:off x="561243" y="766394"/>
            <a:ext cx="8409840" cy="20517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B3B3D8C-D9C0-7FD2-5E02-C827DCCEABE5}"/>
              </a:ext>
            </a:extLst>
          </p:cNvPr>
          <p:cNvSpPr txBox="1">
            <a:spLocks/>
          </p:cNvSpPr>
          <p:nvPr/>
        </p:nvSpPr>
        <p:spPr>
          <a:xfrm>
            <a:off x="820906" y="2024323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Graduation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B4DA25-4714-CCE9-582B-9914D51C7DCA}"/>
              </a:ext>
            </a:extLst>
          </p:cNvPr>
          <p:cNvSpPr txBox="1">
            <a:spLocks/>
          </p:cNvSpPr>
          <p:nvPr/>
        </p:nvSpPr>
        <p:spPr>
          <a:xfrm>
            <a:off x="2877729" y="1915621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University of California, Berkeley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B.S. 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77776302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001F74-60AF-8EED-9D5A-F18760403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8152" y="4852597"/>
            <a:ext cx="4310907" cy="10348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What's Next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648E5C-1CA6-D382-7226-70F93AE2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72107" y="4840129"/>
            <a:ext cx="246061" cy="1164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D185DB-36AB-8F95-9F87-D5C30D1E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</p:spPr>
        <p:txBody>
          <a:bodyPr wrap="square" anchor="ctr">
            <a:noAutofit/>
          </a:bodyPr>
          <a:lstStyle/>
          <a:p>
            <a:r>
              <a:rPr lang="en-US" sz="2800" b="1">
                <a:latin typeface="Garamond"/>
                <a:cs typeface="Arial"/>
              </a:rPr>
              <a:t>Arman Moradi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03E56-DA36-3FD9-9759-8EC4E42AB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511" y="890758"/>
            <a:ext cx="5224541" cy="10163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latin typeface="Arial"/>
                <a:cs typeface="Arial"/>
              </a:rPr>
              <a:t>What's Next?</a:t>
            </a:r>
            <a:endParaRPr lang="en-US" sz="2000"/>
          </a:p>
          <a:p>
            <a:pPr>
              <a:lnSpc>
                <a:spcPct val="90000"/>
              </a:lnSpc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3B17C-8EF2-6EA2-D604-BAF356310EC7}"/>
              </a:ext>
            </a:extLst>
          </p:cNvPr>
          <p:cNvSpPr/>
          <p:nvPr/>
        </p:nvSpPr>
        <p:spPr bwMode="auto">
          <a:xfrm>
            <a:off x="524606" y="1943221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FC896-5DD4-2726-F359-DE46C224C2A2}"/>
              </a:ext>
            </a:extLst>
          </p:cNvPr>
          <p:cNvSpPr/>
          <p:nvPr/>
        </p:nvSpPr>
        <p:spPr bwMode="auto">
          <a:xfrm>
            <a:off x="524606" y="2734528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798F8-A17D-74AC-564C-F13B000E2F13}"/>
              </a:ext>
            </a:extLst>
          </p:cNvPr>
          <p:cNvSpPr/>
          <p:nvPr/>
        </p:nvSpPr>
        <p:spPr bwMode="auto">
          <a:xfrm>
            <a:off x="524605" y="3562470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BCF27B4-43AF-C389-CF23-4C4B3D5716C2}"/>
              </a:ext>
            </a:extLst>
          </p:cNvPr>
          <p:cNvSpPr txBox="1">
            <a:spLocks/>
          </p:cNvSpPr>
          <p:nvPr/>
        </p:nvSpPr>
        <p:spPr>
          <a:xfrm>
            <a:off x="807430" y="2024965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Graduation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95D69E-DB97-A950-3BBB-AD13AA80F391}"/>
              </a:ext>
            </a:extLst>
          </p:cNvPr>
          <p:cNvSpPr txBox="1">
            <a:spLocks/>
          </p:cNvSpPr>
          <p:nvPr/>
        </p:nvSpPr>
        <p:spPr>
          <a:xfrm>
            <a:off x="770795" y="2808945"/>
            <a:ext cx="1707618" cy="31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Learnings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69DB81-789F-E164-B230-58100732F10F}"/>
              </a:ext>
            </a:extLst>
          </p:cNvPr>
          <p:cNvSpPr txBox="1">
            <a:spLocks/>
          </p:cNvSpPr>
          <p:nvPr/>
        </p:nvSpPr>
        <p:spPr>
          <a:xfrm>
            <a:off x="807429" y="3644214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Future Goals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7E1CB75-B514-041E-3E31-60D5BAF4173F}"/>
              </a:ext>
            </a:extLst>
          </p:cNvPr>
          <p:cNvSpPr txBox="1">
            <a:spLocks/>
          </p:cNvSpPr>
          <p:nvPr/>
        </p:nvSpPr>
        <p:spPr>
          <a:xfrm>
            <a:off x="2873622" y="1944369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California State University, San Francisco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B.S. Business Administration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45B0635-61BB-1F67-137C-88560BB9DE02}"/>
              </a:ext>
            </a:extLst>
          </p:cNvPr>
          <p:cNvSpPr txBox="1">
            <a:spLocks/>
          </p:cNvSpPr>
          <p:nvPr/>
        </p:nvSpPr>
        <p:spPr>
          <a:xfrm>
            <a:off x="2873622" y="2735676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Data Analysis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Analyzing raw data in a meaningful way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FCE93A-C755-C360-71BA-14BD85DAE27B}"/>
              </a:ext>
            </a:extLst>
          </p:cNvPr>
          <p:cNvCxnSpPr/>
          <p:nvPr/>
        </p:nvCxnSpPr>
        <p:spPr>
          <a:xfrm>
            <a:off x="561243" y="766394"/>
            <a:ext cx="8409840" cy="20517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erson in a suit and tie&#10;&#10;Description automatically generated">
            <a:extLst>
              <a:ext uri="{FF2B5EF4-FFF2-40B4-BE49-F238E27FC236}">
                <a16:creationId xmlns:a16="http://schemas.microsoft.com/office/drawing/2014/main" id="{243C4CA1-68D0-EEF5-05FC-889DBF5FF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84" y="1508875"/>
            <a:ext cx="2176096" cy="2309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9CC2BF-4A97-0E99-7771-90A6F4ADBB88}"/>
              </a:ext>
            </a:extLst>
          </p:cNvPr>
          <p:cNvSpPr txBox="1"/>
          <p:nvPr/>
        </p:nvSpPr>
        <p:spPr bwMode="auto">
          <a:xfrm>
            <a:off x="2990590" y="3566003"/>
            <a:ext cx="2740067" cy="8217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1400" b="1">
                <a:latin typeface="Arial"/>
                <a:cs typeface="Arial"/>
              </a:rPr>
              <a:t>CPA Certification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1200">
              <a:latin typeface="Arial"/>
              <a:cs typeface="Arial"/>
            </a:endParaRPr>
          </a:p>
          <a:p>
            <a:pPr algn="l">
              <a:buClr>
                <a:schemeClr val="accent1"/>
              </a:buClr>
              <a:buSzPct val="80000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1987621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001F74-60AF-8EED-9D5A-F18760403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8152" y="4852597"/>
            <a:ext cx="4310907" cy="10348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What's Next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648E5C-1CA6-D382-7226-70F93AE2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72107" y="4840129"/>
            <a:ext cx="246061" cy="1164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D185DB-36AB-8F95-9F87-D5C30D1E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</p:spPr>
        <p:txBody>
          <a:bodyPr wrap="square" anchor="ctr">
            <a:noAutofit/>
          </a:bodyPr>
          <a:lstStyle/>
          <a:p>
            <a:r>
              <a:rPr lang="en-US" sz="2800" b="1">
                <a:latin typeface="Garamond"/>
                <a:cs typeface="Arial"/>
              </a:rPr>
              <a:t>Jenna </a:t>
            </a:r>
            <a:r>
              <a:rPr lang="en-US" sz="2800" b="1" err="1">
                <a:latin typeface="Garamond"/>
                <a:cs typeface="Arial"/>
              </a:rPr>
              <a:t>Rashkovsky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03E56-DA36-3FD9-9759-8EC4E42AB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7826" y="1008189"/>
            <a:ext cx="5224541" cy="10163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latin typeface="Arial"/>
                <a:cs typeface="Arial"/>
              </a:rPr>
              <a:t>What's Next?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1200">
                <a:latin typeface="Arial"/>
                <a:cs typeface="Arial"/>
              </a:rPr>
              <a:t>Here is what I have planned for the next chapter of my life!</a:t>
            </a:r>
            <a:endParaRPr lang="en-US"/>
          </a:p>
          <a:p>
            <a:pPr>
              <a:lnSpc>
                <a:spcPct val="90000"/>
              </a:lnSpc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3B17C-8EF2-6EA2-D604-BAF356310EC7}"/>
              </a:ext>
            </a:extLst>
          </p:cNvPr>
          <p:cNvSpPr/>
          <p:nvPr/>
        </p:nvSpPr>
        <p:spPr bwMode="auto">
          <a:xfrm>
            <a:off x="524606" y="1943221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FC896-5DD4-2726-F359-DE46C224C2A2}"/>
              </a:ext>
            </a:extLst>
          </p:cNvPr>
          <p:cNvSpPr/>
          <p:nvPr/>
        </p:nvSpPr>
        <p:spPr bwMode="auto">
          <a:xfrm>
            <a:off x="524606" y="2734528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798F8-A17D-74AC-564C-F13B000E2F13}"/>
              </a:ext>
            </a:extLst>
          </p:cNvPr>
          <p:cNvSpPr/>
          <p:nvPr/>
        </p:nvSpPr>
        <p:spPr bwMode="auto">
          <a:xfrm>
            <a:off x="524605" y="3562470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BCF27B4-43AF-C389-CF23-4C4B3D5716C2}"/>
              </a:ext>
            </a:extLst>
          </p:cNvPr>
          <p:cNvSpPr txBox="1">
            <a:spLocks/>
          </p:cNvSpPr>
          <p:nvPr/>
        </p:nvSpPr>
        <p:spPr>
          <a:xfrm>
            <a:off x="807430" y="2024965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Graduation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95D69E-DB97-A950-3BBB-AD13AA80F391}"/>
              </a:ext>
            </a:extLst>
          </p:cNvPr>
          <p:cNvSpPr txBox="1">
            <a:spLocks/>
          </p:cNvSpPr>
          <p:nvPr/>
        </p:nvSpPr>
        <p:spPr>
          <a:xfrm>
            <a:off x="770795" y="2808945"/>
            <a:ext cx="1707618" cy="31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Learnings 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69DB81-789F-E164-B230-58100732F10F}"/>
              </a:ext>
            </a:extLst>
          </p:cNvPr>
          <p:cNvSpPr txBox="1">
            <a:spLocks/>
          </p:cNvSpPr>
          <p:nvPr/>
        </p:nvSpPr>
        <p:spPr>
          <a:xfrm>
            <a:off x="682169" y="3659872"/>
            <a:ext cx="1878043" cy="3035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Future Goals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7E1CB75-B514-041E-3E31-60D5BAF4173F}"/>
              </a:ext>
            </a:extLst>
          </p:cNvPr>
          <p:cNvSpPr txBox="1">
            <a:spLocks/>
          </p:cNvSpPr>
          <p:nvPr/>
        </p:nvSpPr>
        <p:spPr>
          <a:xfrm>
            <a:off x="2873622" y="1944369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University of California, Davis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B.S. Applied Mathematics (2025)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45B0635-61BB-1F67-137C-88560BB9DE02}"/>
              </a:ext>
            </a:extLst>
          </p:cNvPr>
          <p:cNvSpPr txBox="1">
            <a:spLocks/>
          </p:cNvSpPr>
          <p:nvPr/>
        </p:nvSpPr>
        <p:spPr>
          <a:xfrm>
            <a:off x="2873622" y="2735676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052049"/>
                </a:solidFill>
                <a:latin typeface="Arial"/>
                <a:cs typeface="Arial"/>
              </a:rPr>
              <a:t>Communcation </a:t>
            </a:r>
            <a:endParaRPr lang="en-US" sz="1400" b="1" dirty="0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52049"/>
                </a:solidFill>
                <a:latin typeface="Arial"/>
                <a:cs typeface="Arial"/>
              </a:rPr>
              <a:t>Asking for help when necessary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BEEC583-BDA2-FDEC-55F0-A0BB51E487EC}"/>
              </a:ext>
            </a:extLst>
          </p:cNvPr>
          <p:cNvSpPr txBox="1">
            <a:spLocks/>
          </p:cNvSpPr>
          <p:nvPr/>
        </p:nvSpPr>
        <p:spPr>
          <a:xfrm>
            <a:off x="2851642" y="3548963"/>
            <a:ext cx="2982502" cy="774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Graduate School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Masters of Financial Engineering</a:t>
            </a:r>
            <a:endParaRPr lang="en-US" sz="1200"/>
          </a:p>
          <a:p>
            <a:pPr>
              <a:lnSpc>
                <a:spcPct val="90000"/>
              </a:lnSpc>
            </a:pPr>
            <a:endParaRPr lang="en-US" sz="1200">
              <a:solidFill>
                <a:srgbClr val="052049"/>
              </a:solidFill>
              <a:latin typeface="Arial"/>
              <a:cs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FCE93A-C755-C360-71BA-14BD85DAE27B}"/>
              </a:ext>
            </a:extLst>
          </p:cNvPr>
          <p:cNvCxnSpPr/>
          <p:nvPr/>
        </p:nvCxnSpPr>
        <p:spPr>
          <a:xfrm>
            <a:off x="561243" y="766394"/>
            <a:ext cx="8409840" cy="20517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3" descr="A person smiling at camera&#10;&#10;Description automatically generated">
            <a:extLst>
              <a:ext uri="{FF2B5EF4-FFF2-40B4-BE49-F238E27FC236}">
                <a16:creationId xmlns:a16="http://schemas.microsoft.com/office/drawing/2014/main" id="{476EF3A1-C2D8-B5E9-D188-FC42010193D8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2"/>
          <a:srcRect l="30000" t="7895" r="26765" b="18860"/>
          <a:stretch/>
        </p:blipFill>
        <p:spPr>
          <a:xfrm>
            <a:off x="6064979" y="891592"/>
            <a:ext cx="2880434" cy="3259114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7C7BD4-B688-8A76-9870-B82C3BC453AF}"/>
              </a:ext>
            </a:extLst>
          </p:cNvPr>
          <p:cNvSpPr txBox="1"/>
          <p:nvPr/>
        </p:nvSpPr>
        <p:spPr bwMode="auto">
          <a:xfrm>
            <a:off x="6128692" y="4233939"/>
            <a:ext cx="2743200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>
                <a:solidFill>
                  <a:srgbClr val="052049"/>
                </a:solidFill>
                <a:latin typeface="Arial"/>
                <a:ea typeface="+mn-lt"/>
                <a:cs typeface="Arial"/>
              </a:rPr>
              <a:t>linkedin.com/in/</a:t>
            </a:r>
            <a:r>
              <a:rPr lang="en-US" sz="1200" i="1" err="1">
                <a:solidFill>
                  <a:srgbClr val="052049"/>
                </a:solidFill>
                <a:latin typeface="Arial"/>
                <a:ea typeface="+mn-lt"/>
                <a:cs typeface="Arial"/>
              </a:rPr>
              <a:t>jenna-rashkovsky</a:t>
            </a:r>
            <a:r>
              <a:rPr lang="en-US" sz="1200" i="1">
                <a:solidFill>
                  <a:srgbClr val="052049"/>
                </a:solidFill>
                <a:latin typeface="Arial"/>
                <a:ea typeface="+mn-lt"/>
                <a:cs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9898230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7D9EA-58AA-4636-0EA2-9BF9BD61FF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6EBEE4-9892-574D-BF3F-34A92DB1BEAF}" type="datetime1">
              <a:rPr lang="en-US" smtClean="0"/>
              <a:t>5/14/2024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3C622-5EA0-4E93-400F-8C4689D394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Thank You!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A04405-6CF8-FAAB-3D1A-1FDFD7AE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AP Intern Final Presentation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29C44-FD61-ACC6-3CD7-E3264FB44D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Supply Chain Management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37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34C2CC-8BF8-DFF7-CD7F-2E863B54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33CF4-0370-ED0D-A38E-7E4DC030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4BEE4-51F6-A9B9-F04F-6F510284D4A5}"/>
              </a:ext>
            </a:extLst>
          </p:cNvPr>
          <p:cNvSpPr txBox="1"/>
          <p:nvPr/>
        </p:nvSpPr>
        <p:spPr bwMode="auto">
          <a:xfrm>
            <a:off x="516096" y="3513157"/>
            <a:ext cx="2544348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accent1"/>
              </a:buClr>
              <a:buSzPct val="80000"/>
            </a:pPr>
            <a:r>
              <a:rPr lang="en-US" sz="1600"/>
              <a:t>Nathaniel Irwan '24</a:t>
            </a:r>
            <a:endParaRPr lang="en-US" sz="1400"/>
          </a:p>
          <a:p>
            <a:pPr algn="ctr"/>
            <a:r>
              <a:rPr lang="en-US" sz="1600"/>
              <a:t>Business Administration</a:t>
            </a:r>
          </a:p>
          <a:p>
            <a:pPr algn="ctr"/>
            <a:r>
              <a:rPr lang="en-US" sz="1600"/>
              <a:t>UC Berkeley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3121D-B341-BC38-E93B-54F81A3A5B84}"/>
              </a:ext>
            </a:extLst>
          </p:cNvPr>
          <p:cNvSpPr txBox="1"/>
          <p:nvPr/>
        </p:nvSpPr>
        <p:spPr bwMode="auto">
          <a:xfrm>
            <a:off x="3358540" y="3511199"/>
            <a:ext cx="2544348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accent1"/>
              </a:buClr>
              <a:buSzPct val="80000"/>
            </a:pPr>
            <a:r>
              <a:rPr lang="en-US" sz="1600"/>
              <a:t>Arman Moradi '24</a:t>
            </a:r>
            <a:endParaRPr lang="en-US" sz="1400"/>
          </a:p>
          <a:p>
            <a:pPr algn="ctr"/>
            <a:r>
              <a:rPr lang="en-US" sz="1600"/>
              <a:t>Accounting</a:t>
            </a:r>
          </a:p>
          <a:p>
            <a:pPr algn="ctr"/>
            <a:r>
              <a:rPr lang="en-US" sz="1600"/>
              <a:t>San Francisco State University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31131-4D54-2FFF-2443-373A7709DC0C}"/>
              </a:ext>
            </a:extLst>
          </p:cNvPr>
          <p:cNvSpPr txBox="1"/>
          <p:nvPr/>
        </p:nvSpPr>
        <p:spPr bwMode="auto">
          <a:xfrm>
            <a:off x="6200381" y="3511198"/>
            <a:ext cx="2544348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Jenna </a:t>
            </a:r>
            <a:r>
              <a:rPr lang="en-US" sz="1600" err="1"/>
              <a:t>Rashkovsky</a:t>
            </a:r>
            <a:r>
              <a:rPr lang="en-US" sz="1600"/>
              <a:t> '25</a:t>
            </a:r>
          </a:p>
          <a:p>
            <a:pPr algn="ctr"/>
            <a:r>
              <a:rPr lang="en-US" sz="1600"/>
              <a:t>Applied Mathematics</a:t>
            </a:r>
          </a:p>
          <a:p>
            <a:pPr algn="ctr"/>
            <a:r>
              <a:rPr lang="en-US" sz="1600"/>
              <a:t>UC Davis</a:t>
            </a:r>
          </a:p>
        </p:txBody>
      </p:sp>
      <p:pic>
        <p:nvPicPr>
          <p:cNvPr id="4" name="Picture 3" descr="Nathaniel Irwan - University of California, San Francisco ...">
            <a:extLst>
              <a:ext uri="{FF2B5EF4-FFF2-40B4-BE49-F238E27FC236}">
                <a16:creationId xmlns:a16="http://schemas.microsoft.com/office/drawing/2014/main" id="{281203AD-BE3E-7428-6239-250E9CE6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50" y="831585"/>
            <a:ext cx="2413488" cy="2384182"/>
          </a:xfrm>
          <a:prstGeom prst="flowChartConnector">
            <a:avLst/>
          </a:prstGeom>
        </p:spPr>
      </p:pic>
      <p:pic>
        <p:nvPicPr>
          <p:cNvPr id="16" name="Content Placeholder 3" descr="A person smiling at camera&#10;&#10;Description automatically generated">
            <a:extLst>
              <a:ext uri="{FF2B5EF4-FFF2-40B4-BE49-F238E27FC236}">
                <a16:creationId xmlns:a16="http://schemas.microsoft.com/office/drawing/2014/main" id="{8F35CA85-4E28-A9BC-85EF-68669D3A3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16" t="18134" r="27060" b="19014"/>
          <a:stretch/>
        </p:blipFill>
        <p:spPr>
          <a:xfrm>
            <a:off x="6197332" y="828896"/>
            <a:ext cx="2419315" cy="2389582"/>
          </a:xfrm>
          <a:prstGeom prst="flowChartConnector">
            <a:avLst/>
          </a:prstGeom>
        </p:spPr>
      </p:pic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CAFA6F6E-5FCE-6D4E-28B1-7F9FE0A5E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88" r="182" b="10866"/>
          <a:stretch/>
        </p:blipFill>
        <p:spPr>
          <a:xfrm>
            <a:off x="3205724" y="833231"/>
            <a:ext cx="2855684" cy="2536526"/>
          </a:xfrm>
          <a:prstGeom prst="flowChartConnector">
            <a:avLst/>
          </a:prstGeom>
          <a:ln>
            <a:solidFill>
              <a:schemeClr val="bg2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82074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001F74-60AF-8EED-9D5A-F18760403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8152" y="4852597"/>
            <a:ext cx="4310907" cy="10348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Introductions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648E5C-1CA6-D382-7226-70F93AE2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72107" y="4840129"/>
            <a:ext cx="246061" cy="1164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3" name="Picture 12" descr="Nathaniel Irwan - University of California, San Francisco ...">
            <a:extLst>
              <a:ext uri="{FF2B5EF4-FFF2-40B4-BE49-F238E27FC236}">
                <a16:creationId xmlns:a16="http://schemas.microsoft.com/office/drawing/2014/main" id="{F70C62D4-1AAC-70DA-A53C-FFC60A1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453" y="1161096"/>
            <a:ext cx="2969031" cy="3028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2684EA-9153-F84B-528B-0A42FD061877}"/>
              </a:ext>
            </a:extLst>
          </p:cNvPr>
          <p:cNvSpPr txBox="1"/>
          <p:nvPr/>
        </p:nvSpPr>
        <p:spPr bwMode="auto">
          <a:xfrm>
            <a:off x="6091643" y="4225783"/>
            <a:ext cx="2743200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>
                <a:solidFill>
                  <a:srgbClr val="052049"/>
                </a:solidFill>
                <a:latin typeface="Arial"/>
                <a:ea typeface="+mn-lt"/>
                <a:cs typeface="Arial"/>
              </a:rPr>
              <a:t>linkedin.com/in/</a:t>
            </a:r>
            <a:r>
              <a:rPr lang="en-US" sz="1200" i="1" err="1">
                <a:solidFill>
                  <a:srgbClr val="052049"/>
                </a:solidFill>
                <a:latin typeface="Arial"/>
                <a:ea typeface="+mn-lt"/>
                <a:cs typeface="Arial"/>
              </a:rPr>
              <a:t>nathanielirwan</a:t>
            </a:r>
            <a:endParaRPr lang="en-US" sz="1200" i="1">
              <a:solidFill>
                <a:srgbClr val="052049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71A13C6-6AD6-E3FC-C948-9909D0882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863" y="654713"/>
            <a:ext cx="5224541" cy="10163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1">
                <a:latin typeface="Arial"/>
                <a:cs typeface="Arial"/>
              </a:rPr>
              <a:t>About Me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1200">
                <a:latin typeface="Arial"/>
                <a:cs typeface="Arial"/>
              </a:rPr>
              <a:t>I am a senior at UC Berkeley and majoring in Business Administration. I joined UCSF SCM to learn more about how accounting principles are applied and how they facilitate connections between different entities. </a:t>
            </a:r>
          </a:p>
          <a:p>
            <a:pPr>
              <a:lnSpc>
                <a:spcPct val="90000"/>
              </a:lnSpc>
            </a:pPr>
            <a:endParaRPr lang="en-US" sz="2000" i="1">
              <a:latin typeface="Arial"/>
              <a:cs typeface="Arial"/>
            </a:endParaRP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A76ABE1B-7027-590B-52DD-1593FF7A7279}"/>
              </a:ext>
            </a:extLst>
          </p:cNvPr>
          <p:cNvSpPr txBox="1">
            <a:spLocks/>
          </p:cNvSpPr>
          <p:nvPr/>
        </p:nvSpPr>
        <p:spPr>
          <a:xfrm>
            <a:off x="270273" y="204274"/>
            <a:ext cx="8173580" cy="458587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>
            <a:lvl1pPr algn="l" defTabSz="91437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i="0" kern="1200" cap="none" spc="0" baseline="0" dirty="0" smtClean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b="1">
                <a:latin typeface="Garamond"/>
                <a:cs typeface="Arial"/>
              </a:rPr>
              <a:t>Nathaniel Irwan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11B038-2313-7EB8-41A1-A1EEF72E42D0}"/>
              </a:ext>
            </a:extLst>
          </p:cNvPr>
          <p:cNvSpPr/>
          <p:nvPr/>
        </p:nvSpPr>
        <p:spPr bwMode="auto">
          <a:xfrm>
            <a:off x="313229" y="1708358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1B6B03-3683-1235-946E-8E95972503DF}"/>
              </a:ext>
            </a:extLst>
          </p:cNvPr>
          <p:cNvSpPr/>
          <p:nvPr/>
        </p:nvSpPr>
        <p:spPr bwMode="auto">
          <a:xfrm>
            <a:off x="313229" y="2499665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3706A-6BD2-4EC9-C9A2-F61BB6B5CB13}"/>
              </a:ext>
            </a:extLst>
          </p:cNvPr>
          <p:cNvSpPr/>
          <p:nvPr/>
        </p:nvSpPr>
        <p:spPr bwMode="auto">
          <a:xfrm>
            <a:off x="313228" y="3327607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9AA4D28-55B9-5C83-A2CF-11B257E330F2}"/>
              </a:ext>
            </a:extLst>
          </p:cNvPr>
          <p:cNvSpPr txBox="1">
            <a:spLocks/>
          </p:cNvSpPr>
          <p:nvPr/>
        </p:nvSpPr>
        <p:spPr>
          <a:xfrm>
            <a:off x="596053" y="1790102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856FDBB-0013-9E1F-0318-65FA3627B57F}"/>
              </a:ext>
            </a:extLst>
          </p:cNvPr>
          <p:cNvSpPr txBox="1">
            <a:spLocks/>
          </p:cNvSpPr>
          <p:nvPr/>
        </p:nvSpPr>
        <p:spPr>
          <a:xfrm>
            <a:off x="559418" y="2574082"/>
            <a:ext cx="1707618" cy="31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lang="en-US" sz="2000" err="1">
              <a:solidFill>
                <a:srgbClr val="FFFFFF"/>
              </a:solidFill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2E59B11-5682-E806-6117-1BCC38A6860C}"/>
              </a:ext>
            </a:extLst>
          </p:cNvPr>
          <p:cNvSpPr txBox="1">
            <a:spLocks/>
          </p:cNvSpPr>
          <p:nvPr/>
        </p:nvSpPr>
        <p:spPr>
          <a:xfrm>
            <a:off x="596052" y="3409351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Exploration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F1D3DD8-85CF-9324-5A66-E746DF3999F8}"/>
              </a:ext>
            </a:extLst>
          </p:cNvPr>
          <p:cNvSpPr txBox="1">
            <a:spLocks/>
          </p:cNvSpPr>
          <p:nvPr/>
        </p:nvSpPr>
        <p:spPr>
          <a:xfrm>
            <a:off x="2662245" y="1709506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University of California, Berkeley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Business Administration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B0EC32A2-FEE0-BA37-A98E-00C1262EF2CE}"/>
              </a:ext>
            </a:extLst>
          </p:cNvPr>
          <p:cNvSpPr txBox="1">
            <a:spLocks/>
          </p:cNvSpPr>
          <p:nvPr/>
        </p:nvSpPr>
        <p:spPr>
          <a:xfrm>
            <a:off x="2662245" y="2500813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Accounting Assistant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Marque Luxury America LLC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B2C37D75-8FA9-8E6F-1FC8-2FB70573BFC8}"/>
              </a:ext>
            </a:extLst>
          </p:cNvPr>
          <p:cNvSpPr txBox="1">
            <a:spLocks/>
          </p:cNvSpPr>
          <p:nvPr/>
        </p:nvSpPr>
        <p:spPr>
          <a:xfrm>
            <a:off x="2662824" y="3329139"/>
            <a:ext cx="3238173" cy="759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Behind the Scenes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What are the functions within accounting that effect individuals and corporate businesses? </a:t>
            </a:r>
          </a:p>
        </p:txBody>
      </p:sp>
    </p:spTree>
    <p:extLst>
      <p:ext uri="{BB962C8B-B14F-4D97-AF65-F5344CB8AC3E}">
        <p14:creationId xmlns:p14="http://schemas.microsoft.com/office/powerpoint/2010/main" val="42279373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001F74-60AF-8EED-9D5A-F18760403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8152" y="4852597"/>
            <a:ext cx="4310907" cy="10348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Introductions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648E5C-1CA6-D382-7226-70F93AE2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72107" y="4840129"/>
            <a:ext cx="246061" cy="1164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71A13C6-6AD6-E3FC-C948-9909D0882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863" y="662232"/>
            <a:ext cx="5826119" cy="10463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1">
                <a:latin typeface="Arial"/>
                <a:cs typeface="Arial"/>
              </a:rPr>
              <a:t>About Me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1200">
                <a:latin typeface="Arial"/>
                <a:cs typeface="Arial"/>
              </a:rPr>
              <a:t>I am a senior at San Francisco State University studying accounting. I joined UCSF SCM to apply theoretical knowledge that I gained in the classroom to real world situations, as well as to explore a different area of accounting beyond tax. </a:t>
            </a:r>
          </a:p>
          <a:p>
            <a:pPr>
              <a:lnSpc>
                <a:spcPct val="90000"/>
              </a:lnSpc>
            </a:pPr>
            <a:endParaRPr lang="en-US" sz="200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000" i="1">
              <a:latin typeface="Arial"/>
              <a:cs typeface="Arial"/>
            </a:endParaRP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A76ABE1B-7027-590B-52DD-1593FF7A7279}"/>
              </a:ext>
            </a:extLst>
          </p:cNvPr>
          <p:cNvSpPr txBox="1">
            <a:spLocks/>
          </p:cNvSpPr>
          <p:nvPr/>
        </p:nvSpPr>
        <p:spPr>
          <a:xfrm>
            <a:off x="270273" y="204274"/>
            <a:ext cx="8173580" cy="458587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>
            <a:lvl1pPr algn="l" defTabSz="91437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i="0" kern="1200" cap="none" spc="0" baseline="0" dirty="0" smtClean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b="1">
                <a:latin typeface="Garamond"/>
                <a:cs typeface="Arial"/>
              </a:rPr>
              <a:t>Arman Moradi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11B038-2313-7EB8-41A1-A1EEF72E42D0}"/>
              </a:ext>
            </a:extLst>
          </p:cNvPr>
          <p:cNvSpPr/>
          <p:nvPr/>
        </p:nvSpPr>
        <p:spPr bwMode="auto">
          <a:xfrm>
            <a:off x="313229" y="1708358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1B6B03-3683-1235-946E-8E95972503DF}"/>
              </a:ext>
            </a:extLst>
          </p:cNvPr>
          <p:cNvSpPr/>
          <p:nvPr/>
        </p:nvSpPr>
        <p:spPr bwMode="auto">
          <a:xfrm>
            <a:off x="313229" y="2499665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3706A-6BD2-4EC9-C9A2-F61BB6B5CB13}"/>
              </a:ext>
            </a:extLst>
          </p:cNvPr>
          <p:cNvSpPr/>
          <p:nvPr/>
        </p:nvSpPr>
        <p:spPr bwMode="auto">
          <a:xfrm>
            <a:off x="313228" y="3327607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9AA4D28-55B9-5C83-A2CF-11B257E330F2}"/>
              </a:ext>
            </a:extLst>
          </p:cNvPr>
          <p:cNvSpPr txBox="1">
            <a:spLocks/>
          </p:cNvSpPr>
          <p:nvPr/>
        </p:nvSpPr>
        <p:spPr>
          <a:xfrm>
            <a:off x="596053" y="1790102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856FDBB-0013-9E1F-0318-65FA3627B57F}"/>
              </a:ext>
            </a:extLst>
          </p:cNvPr>
          <p:cNvSpPr txBox="1">
            <a:spLocks/>
          </p:cNvSpPr>
          <p:nvPr/>
        </p:nvSpPr>
        <p:spPr>
          <a:xfrm>
            <a:off x="559418" y="2574082"/>
            <a:ext cx="1707618" cy="31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lang="en-US" sz="2000" err="1">
              <a:solidFill>
                <a:srgbClr val="FFFFFF"/>
              </a:solidFill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2E59B11-5682-E806-6117-1BCC38A6860C}"/>
              </a:ext>
            </a:extLst>
          </p:cNvPr>
          <p:cNvSpPr txBox="1">
            <a:spLocks/>
          </p:cNvSpPr>
          <p:nvPr/>
        </p:nvSpPr>
        <p:spPr>
          <a:xfrm>
            <a:off x="596052" y="3409351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Exploration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AA5E43-1C0E-3888-A2FF-99F912648DA3}"/>
              </a:ext>
            </a:extLst>
          </p:cNvPr>
          <p:cNvSpPr txBox="1">
            <a:spLocks/>
          </p:cNvSpPr>
          <p:nvPr/>
        </p:nvSpPr>
        <p:spPr>
          <a:xfrm>
            <a:off x="2698881" y="1696974"/>
            <a:ext cx="3751827" cy="584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52049"/>
                </a:solidFill>
                <a:latin typeface="Arial"/>
                <a:cs typeface="Arial"/>
              </a:rPr>
              <a:t>California State University, San Francisco</a:t>
            </a:r>
            <a:endParaRPr lang="en-US" sz="12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Accounting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660984-3501-5092-4515-F4FEF7DE6BD3}"/>
              </a:ext>
            </a:extLst>
          </p:cNvPr>
          <p:cNvSpPr txBox="1">
            <a:spLocks/>
          </p:cNvSpPr>
          <p:nvPr/>
        </p:nvSpPr>
        <p:spPr>
          <a:xfrm>
            <a:off x="2698879" y="2498498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Tax Intern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err="1">
                <a:solidFill>
                  <a:srgbClr val="052049"/>
                </a:solidFill>
                <a:latin typeface="Arial"/>
                <a:cs typeface="Arial"/>
              </a:rPr>
              <a:t>Withum</a:t>
            </a:r>
            <a:endParaRPr lang="en-US" sz="1200">
              <a:solidFill>
                <a:srgbClr val="052049"/>
              </a:solidFill>
              <a:latin typeface="Arial"/>
              <a:cs typeface="Arial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0E8E42-8F5E-1FDD-8DC1-D33E6D1AC993}"/>
              </a:ext>
            </a:extLst>
          </p:cNvPr>
          <p:cNvSpPr txBox="1">
            <a:spLocks/>
          </p:cNvSpPr>
          <p:nvPr/>
        </p:nvSpPr>
        <p:spPr>
          <a:xfrm>
            <a:off x="2691361" y="3328560"/>
            <a:ext cx="2982502" cy="774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Data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How can I use the data from prior year to forecast future years? </a:t>
            </a:r>
          </a:p>
        </p:txBody>
      </p:sp>
      <p:pic>
        <p:nvPicPr>
          <p:cNvPr id="12" name="Picture 11" descr="A person in a suit and tie&#10;&#10;Description automatically generated">
            <a:extLst>
              <a:ext uri="{FF2B5EF4-FFF2-40B4-BE49-F238E27FC236}">
                <a16:creationId xmlns:a16="http://schemas.microsoft.com/office/drawing/2014/main" id="{218585CB-8C85-8BFC-9602-4387DB381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6" r="2956" b="11037"/>
          <a:stretch/>
        </p:blipFill>
        <p:spPr>
          <a:xfrm>
            <a:off x="5984112" y="1164923"/>
            <a:ext cx="2973368" cy="3026684"/>
          </a:xfrm>
          <a:prstGeom prst="rect">
            <a:avLst/>
          </a:prstGeom>
          <a:ln>
            <a:solidFill>
              <a:schemeClr val="bg2">
                <a:lumMod val="9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33ED98-1CC9-8003-4FC3-4F467D53C67E}"/>
              </a:ext>
            </a:extLst>
          </p:cNvPr>
          <p:cNvSpPr txBox="1"/>
          <p:nvPr/>
        </p:nvSpPr>
        <p:spPr bwMode="auto">
          <a:xfrm>
            <a:off x="6091643" y="4225783"/>
            <a:ext cx="2743200" cy="1384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i="1">
                <a:solidFill>
                  <a:srgbClr val="052049"/>
                </a:solidFill>
                <a:latin typeface="Arial"/>
                <a:ea typeface="+mn-lt"/>
                <a:cs typeface="+mn-lt"/>
              </a:rPr>
              <a:t>https://www.linkedin.com/in/arman-moradi-51734b210</a:t>
            </a:r>
            <a:endParaRPr lang="en-US" i="1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0848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05EB90-D77A-88C9-56E1-997E5088E2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12CD4-2DBD-768E-06EA-D7373A1250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309D317-1934-4550-9DC2-5B6A4B9569BB}"/>
              </a:ext>
            </a:extLst>
          </p:cNvPr>
          <p:cNvSpPr txBox="1">
            <a:spLocks/>
          </p:cNvSpPr>
          <p:nvPr/>
        </p:nvSpPr>
        <p:spPr>
          <a:xfrm>
            <a:off x="270273" y="204274"/>
            <a:ext cx="8173580" cy="458587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>
            <a:lvl1pPr algn="l" defTabSz="91437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i="0" kern="1200" cap="none" spc="0" baseline="0" dirty="0" smtClean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800" b="1">
                <a:latin typeface="Garamond"/>
                <a:cs typeface="Arial"/>
              </a:rPr>
              <a:t>Jenna Rashkovsky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A98A3C-9B78-48CE-87E6-1111BF1C67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863" y="654713"/>
            <a:ext cx="5224541" cy="10163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1">
                <a:latin typeface="Arial"/>
                <a:cs typeface="Arial"/>
              </a:rPr>
              <a:t>About Me</a:t>
            </a:r>
            <a:endParaRPr lang="en-US" sz="2000" i="1"/>
          </a:p>
          <a:p>
            <a:pPr>
              <a:lnSpc>
                <a:spcPct val="90000"/>
              </a:lnSpc>
            </a:pPr>
            <a:r>
              <a:rPr lang="en-US" sz="1200">
                <a:latin typeface="Arial"/>
                <a:cs typeface="Arial"/>
              </a:rPr>
              <a:t>I am a junior at UC Davis and majoring in Applied Mathematics. I joined UCSF SCM to gain experience in working with financial tools and data as well as improving my communication skills.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2CF06-0653-CD4A-E262-A57312D87E38}"/>
              </a:ext>
            </a:extLst>
          </p:cNvPr>
          <p:cNvSpPr txBox="1"/>
          <p:nvPr/>
        </p:nvSpPr>
        <p:spPr bwMode="auto">
          <a:xfrm>
            <a:off x="6092058" y="4226613"/>
            <a:ext cx="2743200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>
                <a:solidFill>
                  <a:srgbClr val="052049"/>
                </a:solidFill>
                <a:latin typeface="Arial"/>
                <a:ea typeface="+mn-lt"/>
                <a:cs typeface="Arial"/>
              </a:rPr>
              <a:t>linkedin.com/in/</a:t>
            </a:r>
            <a:r>
              <a:rPr lang="en-US" sz="1200" i="1" err="1">
                <a:solidFill>
                  <a:srgbClr val="052049"/>
                </a:solidFill>
                <a:latin typeface="Arial"/>
                <a:ea typeface="+mn-lt"/>
                <a:cs typeface="Arial"/>
              </a:rPr>
              <a:t>jenna-rashkovsky</a:t>
            </a:r>
            <a:r>
              <a:rPr lang="en-US" sz="1200" i="1">
                <a:solidFill>
                  <a:srgbClr val="052049"/>
                </a:solidFill>
                <a:latin typeface="Arial"/>
                <a:ea typeface="+mn-lt"/>
                <a:cs typeface="Arial"/>
              </a:rPr>
              <a:t>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80D261-7CAC-F315-7B45-4FC5040E4078}"/>
              </a:ext>
            </a:extLst>
          </p:cNvPr>
          <p:cNvSpPr/>
          <p:nvPr/>
        </p:nvSpPr>
        <p:spPr bwMode="auto">
          <a:xfrm>
            <a:off x="313229" y="1708358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CD214F-4252-4D9B-F3A3-A29D8CA43569}"/>
              </a:ext>
            </a:extLst>
          </p:cNvPr>
          <p:cNvSpPr/>
          <p:nvPr/>
        </p:nvSpPr>
        <p:spPr bwMode="auto">
          <a:xfrm>
            <a:off x="313229" y="2499665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FE8819-43A6-74ED-E8C5-CBA023577CF0}"/>
              </a:ext>
            </a:extLst>
          </p:cNvPr>
          <p:cNvSpPr/>
          <p:nvPr/>
        </p:nvSpPr>
        <p:spPr bwMode="auto">
          <a:xfrm>
            <a:off x="313228" y="3327607"/>
            <a:ext cx="2211266" cy="49676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4B77285-ECA8-7AE4-3C18-AF996EE57C97}"/>
              </a:ext>
            </a:extLst>
          </p:cNvPr>
          <p:cNvSpPr txBox="1">
            <a:spLocks/>
          </p:cNvSpPr>
          <p:nvPr/>
        </p:nvSpPr>
        <p:spPr>
          <a:xfrm>
            <a:off x="596053" y="1790102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9C7A636-6A67-B60E-E28C-BFD70F0CAF2C}"/>
              </a:ext>
            </a:extLst>
          </p:cNvPr>
          <p:cNvSpPr txBox="1">
            <a:spLocks/>
          </p:cNvSpPr>
          <p:nvPr/>
        </p:nvSpPr>
        <p:spPr>
          <a:xfrm>
            <a:off x="559418" y="2574082"/>
            <a:ext cx="1707618" cy="31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lang="en-US" sz="2000" err="1">
              <a:solidFill>
                <a:srgbClr val="FFFFFF"/>
              </a:solidFill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6D4B2E3-1EC7-87A8-A83B-88213C17CE32}"/>
              </a:ext>
            </a:extLst>
          </p:cNvPr>
          <p:cNvSpPr txBox="1">
            <a:spLocks/>
          </p:cNvSpPr>
          <p:nvPr/>
        </p:nvSpPr>
        <p:spPr>
          <a:xfrm>
            <a:off x="596052" y="3409351"/>
            <a:ext cx="1619695" cy="33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Exploration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F46A670-FDC1-4739-6A8C-E27CABB9642D}"/>
              </a:ext>
            </a:extLst>
          </p:cNvPr>
          <p:cNvSpPr txBox="1">
            <a:spLocks/>
          </p:cNvSpPr>
          <p:nvPr/>
        </p:nvSpPr>
        <p:spPr>
          <a:xfrm>
            <a:off x="2662245" y="1709506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University of California, Davis</a:t>
            </a:r>
            <a:endParaRPr lang="en-US" sz="1400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Applied Mathematics</a:t>
            </a:r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17CCDB6-DD3C-7E68-8CA1-85CA88AE35A1}"/>
              </a:ext>
            </a:extLst>
          </p:cNvPr>
          <p:cNvSpPr txBox="1">
            <a:spLocks/>
          </p:cNvSpPr>
          <p:nvPr/>
        </p:nvSpPr>
        <p:spPr>
          <a:xfrm>
            <a:off x="2662245" y="2500813"/>
            <a:ext cx="2975175" cy="576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Corporate Accounting Intern</a:t>
            </a:r>
            <a:endParaRPr lang="en-US" sz="1400">
              <a:solidFill>
                <a:srgbClr val="05204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52049"/>
                </a:solidFill>
                <a:latin typeface="Arial"/>
                <a:cs typeface="Arial"/>
              </a:rPr>
              <a:t>City of Hope Cancer Research Center</a:t>
            </a:r>
            <a:endParaRPr lang="en-US" sz="1200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endParaRPr lang="en-US" sz="1400" b="1">
              <a:solidFill>
                <a:srgbClr val="052049"/>
              </a:solidFill>
              <a:latin typeface="Arial"/>
              <a:cs typeface="Arial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70D08E4-ADF9-7134-62E1-79D63CE356C2}"/>
              </a:ext>
            </a:extLst>
          </p:cNvPr>
          <p:cNvSpPr txBox="1">
            <a:spLocks/>
          </p:cNvSpPr>
          <p:nvPr/>
        </p:nvSpPr>
        <p:spPr>
          <a:xfrm>
            <a:off x="2698880" y="3328754"/>
            <a:ext cx="2982502" cy="774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20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515924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8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800080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None/>
              <a:tabLst/>
              <a:defRPr lang="en-US" sz="1600" b="0" i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085823" indent="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None/>
              <a:defRPr lang="en-US"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52049"/>
                </a:solidFill>
                <a:latin typeface="Arial"/>
                <a:cs typeface="Arial"/>
              </a:rPr>
              <a:t>Data Analysis</a:t>
            </a:r>
            <a:endParaRPr lang="en-US" sz="1400" b="1">
              <a:solidFill>
                <a:srgbClr val="05204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latin typeface="Arial"/>
                <a:cs typeface="Arial"/>
              </a:rPr>
              <a:t>What is the importance of analyzing data  within accounting?</a:t>
            </a:r>
            <a:endParaRPr lang="en-US" sz="1200"/>
          </a:p>
        </p:txBody>
      </p:sp>
      <p:pic>
        <p:nvPicPr>
          <p:cNvPr id="11" name="Content Placeholder 3" descr="A person smiling at camera&#10;&#10;Description automatically generated">
            <a:extLst>
              <a:ext uri="{FF2B5EF4-FFF2-40B4-BE49-F238E27FC236}">
                <a16:creationId xmlns:a16="http://schemas.microsoft.com/office/drawing/2014/main" id="{F561DA43-FC67-A581-C06D-4F88CFEC0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02" t="22969" r="28611" b="18559"/>
          <a:stretch/>
        </p:blipFill>
        <p:spPr>
          <a:xfrm>
            <a:off x="5973961" y="1096744"/>
            <a:ext cx="2986236" cy="30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637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Payment Plus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A94D47-232B-DCA3-8D47-BF270131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Payment Plus</a:t>
            </a:r>
            <a:endParaRPr lang="en-US"/>
          </a:p>
        </p:txBody>
      </p:sp>
      <p:pic>
        <p:nvPicPr>
          <p:cNvPr id="7" name="Picture 6" descr="UCSF-20220209-Chang-159">
            <a:extLst>
              <a:ext uri="{FF2B5EF4-FFF2-40B4-BE49-F238E27FC236}">
                <a16:creationId xmlns:a16="http://schemas.microsoft.com/office/drawing/2014/main" id="{3E53B840-B378-0BCD-26CD-C52A39DD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183" y="771646"/>
            <a:ext cx="5006640" cy="32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33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6C10F-FA88-74D1-3B09-6635108D0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8152" y="4852597"/>
            <a:ext cx="4310907" cy="10348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Payment Plus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F4F2C-348B-673A-7C58-38EAACED00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72107" y="4840129"/>
            <a:ext cx="246061" cy="1164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BCC8D0D-EAEC-449D-9161-023DFF90F2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1E43C58-6A36-A5CB-133C-EAA3EAC5A7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3915528" cy="2932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3045" indent="-233045"/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It is a virtual card program managed and guaranteed by US Bank</a:t>
            </a:r>
            <a:endParaRPr lang="en-US" sz="1600">
              <a:latin typeface="Arial"/>
              <a:cs typeface="Arial"/>
            </a:endParaRPr>
          </a:p>
          <a:p>
            <a:pPr marL="233045" indent="-2330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It is the preferred electronic payment method for not just UCSF but encompasses all of the UC system.</a:t>
            </a:r>
            <a:endParaRPr lang="en-US" sz="1600">
              <a:latin typeface="Arial"/>
              <a:cs typeface="Arial"/>
            </a:endParaRPr>
          </a:p>
          <a:p>
            <a:pPr marL="233045" indent="-2330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This method does not require a credit card terminal/point of sale system or any manual payment processing. </a:t>
            </a:r>
            <a:endParaRPr lang="en-US" sz="1600">
              <a:latin typeface="Arial"/>
              <a:cs typeface="Arial"/>
            </a:endParaRPr>
          </a:p>
          <a:p>
            <a:pPr marL="233045" indent="-233045"/>
            <a:endParaRPr lang="en-US" sz="1600"/>
          </a:p>
          <a:p>
            <a:pPr marL="233045" indent="-233045"/>
            <a:endParaRPr lang="en-US" sz="1600"/>
          </a:p>
        </p:txBody>
      </p:sp>
      <p:pic>
        <p:nvPicPr>
          <p:cNvPr id="7" name="Picture 6" descr="UCSF-20221013-MarkAnderson-37">
            <a:extLst>
              <a:ext uri="{FF2B5EF4-FFF2-40B4-BE49-F238E27FC236}">
                <a16:creationId xmlns:a16="http://schemas.microsoft.com/office/drawing/2014/main" id="{A4AC9952-1A35-145E-B6AB-9F632C788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6" r="6985" b="-241"/>
          <a:stretch/>
        </p:blipFill>
        <p:spPr>
          <a:xfrm>
            <a:off x="4729125" y="1402250"/>
            <a:ext cx="3981887" cy="2932577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BEE55727-8124-7783-CE0D-09B56AF1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</p:spPr>
        <p:txBody>
          <a:bodyPr/>
          <a:lstStyle/>
          <a:p>
            <a:r>
              <a:rPr lang="en-US">
                <a:latin typeface="Garamond"/>
                <a:cs typeface="Arial"/>
              </a:rPr>
              <a:t>What is Payment Plus?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D8B8086-7339-3E43-6B0C-9F983B336F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695741"/>
            <a:ext cx="8169964" cy="3348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latin typeface="Arial"/>
                <a:cs typeface="Arial"/>
              </a:rPr>
              <a:t>Payment Plus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50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7B114D-DC9E-0412-9A4F-E0FD3D0A8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Payment Plus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9E8086-25F9-543A-0D62-6393A235E9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72E52C-6ABC-B93C-0B5B-97DCC64A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Payment Plus Benefits</a:t>
            </a:r>
            <a:endParaRPr lang="en-US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098C0-E587-4216-9FAA-8ECBA0AAE9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572" y="774029"/>
            <a:ext cx="8169964" cy="3348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>
                <a:latin typeface="Arial"/>
                <a:cs typeface="Arial"/>
              </a:rPr>
              <a:t>Payment Plus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A9F96-9AD6-CFB9-93DD-92001E73A12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4118560" cy="2932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Benefits to UCSF</a:t>
            </a:r>
          </a:p>
          <a:p>
            <a:pPr marL="342900" indent="-342900">
              <a:buChar char="q"/>
            </a:pPr>
            <a:r>
              <a:rPr lang="en-US">
                <a:latin typeface="Arial"/>
                <a:cs typeface="Arial"/>
              </a:rPr>
              <a:t>Reduced Costs </a:t>
            </a:r>
          </a:p>
          <a:p>
            <a:pPr marL="342900" indent="-342900">
              <a:buChar char="q"/>
            </a:pPr>
            <a:r>
              <a:rPr lang="en-US">
                <a:latin typeface="Arial"/>
                <a:cs typeface="Arial"/>
              </a:rPr>
              <a:t>(Automation) allows staff work on other high priority tasks</a:t>
            </a:r>
          </a:p>
          <a:p>
            <a:pPr marL="342900" indent="-342900">
              <a:buChar char="q"/>
            </a:pPr>
            <a:r>
              <a:rPr lang="en-US" sz="1900">
                <a:solidFill>
                  <a:srgbClr val="000000"/>
                </a:solidFill>
                <a:latin typeface="Arial"/>
                <a:cs typeface="Arial"/>
              </a:rPr>
              <a:t>Enhanced Security and control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BD32B6-1B11-6F16-3B10-8658971BF495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Benefits to Suppliers</a:t>
            </a:r>
          </a:p>
          <a:p>
            <a:pPr marL="342900" indent="-342900">
              <a:buChar char="q"/>
            </a:pPr>
            <a:r>
              <a:rPr lang="en-US">
                <a:latin typeface="Arial"/>
                <a:cs typeface="Arial"/>
              </a:rPr>
              <a:t>Immediate access to funds (upon UCSF approval)</a:t>
            </a:r>
          </a:p>
          <a:p>
            <a:pPr marL="342900" indent="-342900">
              <a:buChar char="q"/>
            </a:pPr>
            <a:r>
              <a:rPr lang="en-US">
                <a:latin typeface="Arial"/>
                <a:cs typeface="Arial"/>
              </a:rPr>
              <a:t>Secured delivery through automation</a:t>
            </a:r>
          </a:p>
          <a:p>
            <a:pPr marL="342900" indent="-342900">
              <a:buChar char="q"/>
            </a:pPr>
            <a:r>
              <a:rPr lang="en-US">
                <a:latin typeface="Arial"/>
                <a:cs typeface="Arial"/>
              </a:rPr>
              <a:t>Real time notifications for each card payment</a:t>
            </a:r>
          </a:p>
          <a:p>
            <a:pPr marL="342900" indent="-342900">
              <a:buChar char="q"/>
            </a:pPr>
            <a:endParaRPr lang="en-US">
              <a:latin typeface="Arial"/>
              <a:cs typeface="Arial"/>
            </a:endParaRPr>
          </a:p>
          <a:p>
            <a:pPr marL="342900" indent="-342900">
              <a:buChar char="q"/>
            </a:pP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8873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F86C258DFD34DAFED41D6D7A8D286" ma:contentTypeVersion="12" ma:contentTypeDescription="Create a new document." ma:contentTypeScope="" ma:versionID="cfff1c6309ca8281b3f5cb9c67688f00">
  <xsd:schema xmlns:xsd="http://www.w3.org/2001/XMLSchema" xmlns:xs="http://www.w3.org/2001/XMLSchema" xmlns:p="http://schemas.microsoft.com/office/2006/metadata/properties" xmlns:ns2="6d33dfb4-e4c9-4800-ae09-2f73efdd94e0" xmlns:ns3="07d0c1b4-4e55-496f-be7a-f5c73efecba6" targetNamespace="http://schemas.microsoft.com/office/2006/metadata/properties" ma:root="true" ma:fieldsID="a4e55ab8f75df5f17100529ceace04ad" ns2:_="" ns3:_="">
    <xsd:import namespace="6d33dfb4-e4c9-4800-ae09-2f73efdd94e0"/>
    <xsd:import namespace="07d0c1b4-4e55-496f-be7a-f5c73efecb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3dfb4-e4c9-4800-ae09-2f73efdd9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973eda6-ee47-49cd-8b90-1ba368fd38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1b4-4e55-496f-be7a-f5c73efecba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4d883fc-ab97-430a-a8af-6fcfd3d81621}" ma:internalName="TaxCatchAll" ma:showField="CatchAllData" ma:web="07d0c1b4-4e55-496f-be7a-f5c73efecb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07d0c1b4-4e55-496f-be7a-f5c73efecba6" xsi:nil="true"/>
    <lcf76f155ced4ddcb4097134ff3c332f xmlns="6d33dfb4-e4c9-4800-ae09-2f73efdd94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13146B-31E3-4F8F-8CAC-C4D41FE36148}">
  <ds:schemaRefs>
    <ds:schemaRef ds:uri="07d0c1b4-4e55-496f-be7a-f5c73efecba6"/>
    <ds:schemaRef ds:uri="6d33dfb4-e4c9-4800-ae09-2f73efdd94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07d0c1b4-4e55-496f-be7a-f5c73efecba6"/>
    <ds:schemaRef ds:uri="6d33dfb4-e4c9-4800-ae09-2f73efdd94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Application>Microsoft Office PowerPoint</Application>
  <PresentationFormat>On-screen Show (16:9)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UCSF Classic</vt:lpstr>
      <vt:lpstr>UCSF Contemporary Pattern 1</vt:lpstr>
      <vt:lpstr>AP Intern Final Presentation</vt:lpstr>
      <vt:lpstr>Introductions</vt:lpstr>
      <vt:lpstr>PowerPoint Presentation</vt:lpstr>
      <vt:lpstr>PowerPoint Presentation</vt:lpstr>
      <vt:lpstr>PowerPoint Presentation</vt:lpstr>
      <vt:lpstr>PowerPoint Presentation</vt:lpstr>
      <vt:lpstr>Payment Plus</vt:lpstr>
      <vt:lpstr>What is Payment Plus?</vt:lpstr>
      <vt:lpstr>Payment Plus Benefits</vt:lpstr>
      <vt:lpstr>Payment Plus Solution Types</vt:lpstr>
      <vt:lpstr>Our Goals</vt:lpstr>
      <vt:lpstr>Our Purpose</vt:lpstr>
      <vt:lpstr>Day in a Life of  an AP Intern</vt:lpstr>
      <vt:lpstr>What do we do each day?</vt:lpstr>
      <vt:lpstr>The Data</vt:lpstr>
      <vt:lpstr>The Data</vt:lpstr>
      <vt:lpstr>Takeaways</vt:lpstr>
      <vt:lpstr>Discoveries</vt:lpstr>
      <vt:lpstr>Obstacles </vt:lpstr>
      <vt:lpstr>Suggestions</vt:lpstr>
      <vt:lpstr>What's Next?</vt:lpstr>
      <vt:lpstr>Plan of the Program</vt:lpstr>
      <vt:lpstr>Nathaniel Irwan</vt:lpstr>
      <vt:lpstr>Arman Moradi</vt:lpstr>
      <vt:lpstr>Jenna Rashkovsky</vt:lpstr>
      <vt:lpstr>AP Intern Final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revision>71</cp:revision>
  <dcterms:created xsi:type="dcterms:W3CDTF">2017-04-18T17:07:44Z</dcterms:created>
  <dcterms:modified xsi:type="dcterms:W3CDTF">2024-05-14T21:20:34Z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0x0101001C5F86C258DFD34DAFED41D6D7A8D286</vt:lpwstr>
  </property>
  <property fmtid="{D5CDD505-2E9C-101B-9397-08002B2CF9AE}" pid="3" name="MediaServiceImageTags">
    <vt:lpwstr/>
  </property>
</Properties>
</file>